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6.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1"/>
  </p:notesMasterIdLst>
  <p:handoutMasterIdLst>
    <p:handoutMasterId r:id="rId12"/>
  </p:handoutMasterIdLst>
  <p:sldIdLst>
    <p:sldId id="258" r:id="rId5"/>
    <p:sldId id="268" r:id="rId6"/>
    <p:sldId id="292" r:id="rId7"/>
    <p:sldId id="293" r:id="rId8"/>
    <p:sldId id="294" r:id="rId9"/>
    <p:sldId id="29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5F58FD-5F08-4D6B-842C-CF738815EE29}" v="518" dt="2024-12-21T08:49:25.163"/>
  </p1510:revLst>
</p1510:revInfo>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204" autoAdjust="0"/>
  </p:normalViewPr>
  <p:slideViewPr>
    <p:cSldViewPr snapToGrid="0">
      <p:cViewPr varScale="1">
        <p:scale>
          <a:sx n="77" d="100"/>
          <a:sy n="77" d="100"/>
        </p:scale>
        <p:origin x="912" y="58"/>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urajit Tripathy" userId="ea63da51bc7d8afb" providerId="LiveId" clId="{DB5F58FD-5F08-4D6B-842C-CF738815EE29}"/>
    <pc:docChg chg="undo redo custSel addSld delSld modSld">
      <pc:chgData name="Sourajit Tripathy" userId="ea63da51bc7d8afb" providerId="LiveId" clId="{DB5F58FD-5F08-4D6B-842C-CF738815EE29}" dt="2024-12-22T18:36:45.400" v="1296" actId="47"/>
      <pc:docMkLst>
        <pc:docMk/>
      </pc:docMkLst>
      <pc:sldChg chg="del">
        <pc:chgData name="Sourajit Tripathy" userId="ea63da51bc7d8afb" providerId="LiveId" clId="{DB5F58FD-5F08-4D6B-842C-CF738815EE29}" dt="2024-12-22T18:36:38.319" v="1295" actId="47"/>
        <pc:sldMkLst>
          <pc:docMk/>
          <pc:sldMk cId="1642425379" sldId="256"/>
        </pc:sldMkLst>
      </pc:sldChg>
      <pc:sldChg chg="del">
        <pc:chgData name="Sourajit Tripathy" userId="ea63da51bc7d8afb" providerId="LiveId" clId="{DB5F58FD-5F08-4D6B-842C-CF738815EE29}" dt="2024-12-22T18:36:11.412" v="1291" actId="47"/>
        <pc:sldMkLst>
          <pc:docMk/>
          <pc:sldMk cId="566997565" sldId="260"/>
        </pc:sldMkLst>
      </pc:sldChg>
      <pc:sldChg chg="del">
        <pc:chgData name="Sourajit Tripathy" userId="ea63da51bc7d8afb" providerId="LiveId" clId="{DB5F58FD-5F08-4D6B-842C-CF738815EE29}" dt="2024-12-21T08:20:45.193" v="5" actId="47"/>
        <pc:sldMkLst>
          <pc:docMk/>
          <pc:sldMk cId="1593920805" sldId="262"/>
        </pc:sldMkLst>
      </pc:sldChg>
      <pc:sldChg chg="del">
        <pc:chgData name="Sourajit Tripathy" userId="ea63da51bc7d8afb" providerId="LiveId" clId="{DB5F58FD-5F08-4D6B-842C-CF738815EE29}" dt="2024-12-22T18:36:45.400" v="1296" actId="47"/>
        <pc:sldMkLst>
          <pc:docMk/>
          <pc:sldMk cId="1346372204" sldId="264"/>
        </pc:sldMkLst>
      </pc:sldChg>
      <pc:sldChg chg="del">
        <pc:chgData name="Sourajit Tripathy" userId="ea63da51bc7d8afb" providerId="LiveId" clId="{DB5F58FD-5F08-4D6B-842C-CF738815EE29}" dt="2024-12-22T18:36:27.310" v="1292" actId="47"/>
        <pc:sldMkLst>
          <pc:docMk/>
          <pc:sldMk cId="2436493926" sldId="276"/>
        </pc:sldMkLst>
      </pc:sldChg>
      <pc:sldChg chg="del">
        <pc:chgData name="Sourajit Tripathy" userId="ea63da51bc7d8afb" providerId="LiveId" clId="{DB5F58FD-5F08-4D6B-842C-CF738815EE29}" dt="2024-12-22T18:36:36.314" v="1294" actId="47"/>
        <pc:sldMkLst>
          <pc:docMk/>
          <pc:sldMk cId="2243494996" sldId="277"/>
        </pc:sldMkLst>
      </pc:sldChg>
      <pc:sldChg chg="del">
        <pc:chgData name="Sourajit Tripathy" userId="ea63da51bc7d8afb" providerId="LiveId" clId="{DB5F58FD-5F08-4D6B-842C-CF738815EE29}" dt="2024-12-22T18:18:24.865" v="1155" actId="47"/>
        <pc:sldMkLst>
          <pc:docMk/>
          <pc:sldMk cId="4252466045" sldId="279"/>
        </pc:sldMkLst>
      </pc:sldChg>
      <pc:sldChg chg="del">
        <pc:chgData name="Sourajit Tripathy" userId="ea63da51bc7d8afb" providerId="LiveId" clId="{DB5F58FD-5F08-4D6B-842C-CF738815EE29}" dt="2024-12-21T08:20:47.663" v="6" actId="47"/>
        <pc:sldMkLst>
          <pc:docMk/>
          <pc:sldMk cId="1418789964" sldId="286"/>
        </pc:sldMkLst>
      </pc:sldChg>
      <pc:sldChg chg="del">
        <pc:chgData name="Sourajit Tripathy" userId="ea63da51bc7d8afb" providerId="LiveId" clId="{DB5F58FD-5F08-4D6B-842C-CF738815EE29}" dt="2024-12-22T18:36:31.854" v="1293" actId="47"/>
        <pc:sldMkLst>
          <pc:docMk/>
          <pc:sldMk cId="3003251909" sldId="291"/>
        </pc:sldMkLst>
      </pc:sldChg>
      <pc:sldChg chg="modSp mod">
        <pc:chgData name="Sourajit Tripathy" userId="ea63da51bc7d8afb" providerId="LiveId" clId="{DB5F58FD-5F08-4D6B-842C-CF738815EE29}" dt="2024-12-22T18:32:41.467" v="1240" actId="14100"/>
        <pc:sldMkLst>
          <pc:docMk/>
          <pc:sldMk cId="2390678392" sldId="292"/>
        </pc:sldMkLst>
        <pc:spChg chg="mod">
          <ac:chgData name="Sourajit Tripathy" userId="ea63da51bc7d8afb" providerId="LiveId" clId="{DB5F58FD-5F08-4D6B-842C-CF738815EE29}" dt="2024-12-22T18:32:41.467" v="1240" actId="14100"/>
          <ac:spMkLst>
            <pc:docMk/>
            <pc:sldMk cId="2390678392" sldId="292"/>
            <ac:spMk id="2" creationId="{CC80C883-7528-F9C5-D6FA-15EC059A3021}"/>
          </ac:spMkLst>
        </pc:spChg>
        <pc:spChg chg="mod">
          <ac:chgData name="Sourajit Tripathy" userId="ea63da51bc7d8afb" providerId="LiveId" clId="{DB5F58FD-5F08-4D6B-842C-CF738815EE29}" dt="2024-12-21T08:18:34.379" v="4" actId="1076"/>
          <ac:spMkLst>
            <pc:docMk/>
            <pc:sldMk cId="2390678392" sldId="292"/>
            <ac:spMk id="24" creationId="{6A155EF8-70D1-FAC7-74A3-96C93591AEC4}"/>
          </ac:spMkLst>
        </pc:spChg>
        <pc:graphicFrameChg chg="mod">
          <ac:chgData name="Sourajit Tripathy" userId="ea63da51bc7d8afb" providerId="LiveId" clId="{DB5F58FD-5F08-4D6B-842C-CF738815EE29}" dt="2024-12-22T18:06:10.034" v="1058"/>
          <ac:graphicFrameMkLst>
            <pc:docMk/>
            <pc:sldMk cId="2390678392" sldId="292"/>
            <ac:graphicFrameMk id="22" creationId="{0231FDC8-463F-0C72-8A22-BAD33735BFAB}"/>
          </ac:graphicFrameMkLst>
        </pc:graphicFrameChg>
      </pc:sldChg>
      <pc:sldChg chg="addSp delSp modSp add mod">
        <pc:chgData name="Sourajit Tripathy" userId="ea63da51bc7d8afb" providerId="LiveId" clId="{DB5F58FD-5F08-4D6B-842C-CF738815EE29}" dt="2024-12-22T18:32:54.576" v="1242"/>
        <pc:sldMkLst>
          <pc:docMk/>
          <pc:sldMk cId="2316397178" sldId="293"/>
        </pc:sldMkLst>
        <pc:spChg chg="mod">
          <ac:chgData name="Sourajit Tripathy" userId="ea63da51bc7d8afb" providerId="LiveId" clId="{DB5F58FD-5F08-4D6B-842C-CF738815EE29}" dt="2024-12-22T18:32:54.576" v="1242"/>
          <ac:spMkLst>
            <pc:docMk/>
            <pc:sldMk cId="2316397178" sldId="293"/>
            <ac:spMk id="2" creationId="{C7C0FAAB-DE2C-2108-AF34-8A7D195FEA12}"/>
          </ac:spMkLst>
        </pc:spChg>
        <pc:spChg chg="add del mod">
          <ac:chgData name="Sourajit Tripathy" userId="ea63da51bc7d8afb" providerId="LiveId" clId="{DB5F58FD-5F08-4D6B-842C-CF738815EE29}" dt="2024-12-21T08:48:35.141" v="555" actId="12084"/>
          <ac:spMkLst>
            <pc:docMk/>
            <pc:sldMk cId="2316397178" sldId="293"/>
            <ac:spMk id="5" creationId="{62355852-EAF0-3B87-97F3-D373270E9E7B}"/>
          </ac:spMkLst>
        </pc:spChg>
        <pc:spChg chg="del">
          <ac:chgData name="Sourajit Tripathy" userId="ea63da51bc7d8afb" providerId="LiveId" clId="{DB5F58FD-5F08-4D6B-842C-CF738815EE29}" dt="2024-12-21T08:24:09.578" v="25" actId="478"/>
          <ac:spMkLst>
            <pc:docMk/>
            <pc:sldMk cId="2316397178" sldId="293"/>
            <ac:spMk id="24" creationId="{3A4A6D4F-94DF-6EBE-4895-A2330CCA1AD0}"/>
          </ac:spMkLst>
        </pc:spChg>
        <pc:spChg chg="mod">
          <ac:chgData name="Sourajit Tripathy" userId="ea63da51bc7d8afb" providerId="LiveId" clId="{DB5F58FD-5F08-4D6B-842C-CF738815EE29}" dt="2024-12-21T08:50:02.688" v="607" actId="1076"/>
          <ac:spMkLst>
            <pc:docMk/>
            <pc:sldMk cId="2316397178" sldId="293"/>
            <ac:spMk id="25" creationId="{8ACA2238-D8C9-710B-D713-DF945D6EF06E}"/>
          </ac:spMkLst>
        </pc:spChg>
        <pc:graphicFrameChg chg="add del mod">
          <ac:chgData name="Sourajit Tripathy" userId="ea63da51bc7d8afb" providerId="LiveId" clId="{DB5F58FD-5F08-4D6B-842C-CF738815EE29}" dt="2024-12-21T08:33:45.304" v="260" actId="478"/>
          <ac:graphicFrameMkLst>
            <pc:docMk/>
            <pc:sldMk cId="2316397178" sldId="293"/>
            <ac:graphicFrameMk id="3" creationId="{C6890A09-787C-4EB5-B976-EC068BEF520C}"/>
          </ac:graphicFrameMkLst>
        </pc:graphicFrameChg>
        <pc:graphicFrameChg chg="add mod">
          <ac:chgData name="Sourajit Tripathy" userId="ea63da51bc7d8afb" providerId="LiveId" clId="{DB5F58FD-5F08-4D6B-842C-CF738815EE29}" dt="2024-12-21T08:50:07.278" v="608" actId="1076"/>
          <ac:graphicFrameMkLst>
            <pc:docMk/>
            <pc:sldMk cId="2316397178" sldId="293"/>
            <ac:graphicFrameMk id="4" creationId="{2DD71AE6-641C-2C05-D1B5-1E223940A872}"/>
          </ac:graphicFrameMkLst>
        </pc:graphicFrameChg>
        <pc:graphicFrameChg chg="add mod">
          <ac:chgData name="Sourajit Tripathy" userId="ea63da51bc7d8afb" providerId="LiveId" clId="{DB5F58FD-5F08-4D6B-842C-CF738815EE29}" dt="2024-12-21T08:49:56.094" v="606" actId="1076"/>
          <ac:graphicFrameMkLst>
            <pc:docMk/>
            <pc:sldMk cId="2316397178" sldId="293"/>
            <ac:graphicFrameMk id="6" creationId="{79DB95AA-B58C-F782-223B-08314410C48D}"/>
          </ac:graphicFrameMkLst>
        </pc:graphicFrameChg>
        <pc:graphicFrameChg chg="del mod">
          <ac:chgData name="Sourajit Tripathy" userId="ea63da51bc7d8afb" providerId="LiveId" clId="{DB5F58FD-5F08-4D6B-842C-CF738815EE29}" dt="2024-12-21T08:24:20.895" v="28" actId="478"/>
          <ac:graphicFrameMkLst>
            <pc:docMk/>
            <pc:sldMk cId="2316397178" sldId="293"/>
            <ac:graphicFrameMk id="22" creationId="{5961BA3D-47B6-C97C-A0C6-43566A8E8DD5}"/>
          </ac:graphicFrameMkLst>
        </pc:graphicFrameChg>
        <pc:graphicFrameChg chg="del mod">
          <ac:chgData name="Sourajit Tripathy" userId="ea63da51bc7d8afb" providerId="LiveId" clId="{DB5F58FD-5F08-4D6B-842C-CF738815EE29}" dt="2024-12-21T08:45:40.645" v="530" actId="478"/>
          <ac:graphicFrameMkLst>
            <pc:docMk/>
            <pc:sldMk cId="2316397178" sldId="293"/>
            <ac:graphicFrameMk id="23" creationId="{9541746F-B542-5298-AC22-8A2882728D51}"/>
          </ac:graphicFrameMkLst>
        </pc:graphicFrameChg>
      </pc:sldChg>
      <pc:sldChg chg="addSp delSp modSp add mod">
        <pc:chgData name="Sourajit Tripathy" userId="ea63da51bc7d8afb" providerId="LiveId" clId="{DB5F58FD-5F08-4D6B-842C-CF738815EE29}" dt="2024-12-22T18:36:02.279" v="1290" actId="20577"/>
        <pc:sldMkLst>
          <pc:docMk/>
          <pc:sldMk cId="3211070269" sldId="294"/>
        </pc:sldMkLst>
        <pc:spChg chg="mod">
          <ac:chgData name="Sourajit Tripathy" userId="ea63da51bc7d8afb" providerId="LiveId" clId="{DB5F58FD-5F08-4D6B-842C-CF738815EE29}" dt="2024-12-22T18:32:25.124" v="1238" actId="255"/>
          <ac:spMkLst>
            <pc:docMk/>
            <pc:sldMk cId="3211070269" sldId="294"/>
            <ac:spMk id="2" creationId="{AA0E1344-BBBA-AAA2-1076-D8564BC29781}"/>
          </ac:spMkLst>
        </pc:spChg>
        <pc:spChg chg="add del mod">
          <ac:chgData name="Sourajit Tripathy" userId="ea63da51bc7d8afb" providerId="LiveId" clId="{DB5F58FD-5F08-4D6B-842C-CF738815EE29}" dt="2024-12-22T18:05:49.808" v="1055" actId="478"/>
          <ac:spMkLst>
            <pc:docMk/>
            <pc:sldMk cId="3211070269" sldId="294"/>
            <ac:spMk id="3" creationId="{14BA9972-E8AD-B90B-C52A-E3B7CAB89287}"/>
          </ac:spMkLst>
        </pc:spChg>
        <pc:spChg chg="add mod">
          <ac:chgData name="Sourajit Tripathy" userId="ea63da51bc7d8afb" providerId="LiveId" clId="{DB5F58FD-5F08-4D6B-842C-CF738815EE29}" dt="2024-12-22T18:05:47.323" v="1054"/>
          <ac:spMkLst>
            <pc:docMk/>
            <pc:sldMk cId="3211070269" sldId="294"/>
            <ac:spMk id="7" creationId="{A01147A7-AD71-4813-5EBE-4BA02F6EA863}"/>
          </ac:spMkLst>
        </pc:spChg>
        <pc:spChg chg="add mod">
          <ac:chgData name="Sourajit Tripathy" userId="ea63da51bc7d8afb" providerId="LiveId" clId="{DB5F58FD-5F08-4D6B-842C-CF738815EE29}" dt="2024-12-22T18:05:47.323" v="1054"/>
          <ac:spMkLst>
            <pc:docMk/>
            <pc:sldMk cId="3211070269" sldId="294"/>
            <ac:spMk id="8" creationId="{7C2281D3-67CB-9927-31F7-072E7462E75D}"/>
          </ac:spMkLst>
        </pc:spChg>
        <pc:spChg chg="add mod">
          <ac:chgData name="Sourajit Tripathy" userId="ea63da51bc7d8afb" providerId="LiveId" clId="{DB5F58FD-5F08-4D6B-842C-CF738815EE29}" dt="2024-12-22T18:06:00.837" v="1057"/>
          <ac:spMkLst>
            <pc:docMk/>
            <pc:sldMk cId="3211070269" sldId="294"/>
            <ac:spMk id="10" creationId="{500EB583-5931-6C42-9427-C34C2269C11C}"/>
          </ac:spMkLst>
        </pc:spChg>
        <pc:spChg chg="add mod">
          <ac:chgData name="Sourajit Tripathy" userId="ea63da51bc7d8afb" providerId="LiveId" clId="{DB5F58FD-5F08-4D6B-842C-CF738815EE29}" dt="2024-12-22T18:06:00.837" v="1057"/>
          <ac:spMkLst>
            <pc:docMk/>
            <pc:sldMk cId="3211070269" sldId="294"/>
            <ac:spMk id="11" creationId="{EF3E8F96-CC75-BD6D-EDA5-E0D337BE1D29}"/>
          </ac:spMkLst>
        </pc:spChg>
        <pc:spChg chg="add del mod">
          <ac:chgData name="Sourajit Tripathy" userId="ea63da51bc7d8afb" providerId="LiveId" clId="{DB5F58FD-5F08-4D6B-842C-CF738815EE29}" dt="2024-12-22T18:09:34.886" v="1079" actId="478"/>
          <ac:spMkLst>
            <pc:docMk/>
            <pc:sldMk cId="3211070269" sldId="294"/>
            <ac:spMk id="12" creationId="{FA66F93F-6170-6054-BA70-002BCBEC4A16}"/>
          </ac:spMkLst>
        </pc:spChg>
        <pc:spChg chg="add del mod">
          <ac:chgData name="Sourajit Tripathy" userId="ea63da51bc7d8afb" providerId="LiveId" clId="{DB5F58FD-5F08-4D6B-842C-CF738815EE29}" dt="2024-12-22T18:09:33.303" v="1078" actId="478"/>
          <ac:spMkLst>
            <pc:docMk/>
            <pc:sldMk cId="3211070269" sldId="294"/>
            <ac:spMk id="15" creationId="{6E284E07-2165-F79E-1A17-4A669ABF469B}"/>
          </ac:spMkLst>
        </pc:spChg>
        <pc:spChg chg="add mod">
          <ac:chgData name="Sourajit Tripathy" userId="ea63da51bc7d8afb" providerId="LiveId" clId="{DB5F58FD-5F08-4D6B-842C-CF738815EE29}" dt="2024-12-22T18:06:25.481" v="1059"/>
          <ac:spMkLst>
            <pc:docMk/>
            <pc:sldMk cId="3211070269" sldId="294"/>
            <ac:spMk id="18" creationId="{7DE3FBF2-8042-2859-4547-D2AD2EC1FC41}"/>
          </ac:spMkLst>
        </pc:spChg>
        <pc:spChg chg="add mod">
          <ac:chgData name="Sourajit Tripathy" userId="ea63da51bc7d8afb" providerId="LiveId" clId="{DB5F58FD-5F08-4D6B-842C-CF738815EE29}" dt="2024-12-22T18:16:45.372" v="1118" actId="1076"/>
          <ac:spMkLst>
            <pc:docMk/>
            <pc:sldMk cId="3211070269" sldId="294"/>
            <ac:spMk id="19" creationId="{77681917-962F-91E3-D60F-6E695D4FAAB0}"/>
          </ac:spMkLst>
        </pc:spChg>
        <pc:spChg chg="add mod">
          <ac:chgData name="Sourajit Tripathy" userId="ea63da51bc7d8afb" providerId="LiveId" clId="{DB5F58FD-5F08-4D6B-842C-CF738815EE29}" dt="2024-12-22T18:06:25.481" v="1059"/>
          <ac:spMkLst>
            <pc:docMk/>
            <pc:sldMk cId="3211070269" sldId="294"/>
            <ac:spMk id="20" creationId="{61EB6145-4DE2-D30B-1C59-2788ACDE7B28}"/>
          </ac:spMkLst>
        </pc:spChg>
        <pc:spChg chg="add mod">
          <ac:chgData name="Sourajit Tripathy" userId="ea63da51bc7d8afb" providerId="LiveId" clId="{DB5F58FD-5F08-4D6B-842C-CF738815EE29}" dt="2024-12-22T18:16:52.012" v="1119" actId="1076"/>
          <ac:spMkLst>
            <pc:docMk/>
            <pc:sldMk cId="3211070269" sldId="294"/>
            <ac:spMk id="21" creationId="{4E7DC6EC-65B8-420F-CCA6-A6CBCA6F8969}"/>
          </ac:spMkLst>
        </pc:spChg>
        <pc:spChg chg="add mod">
          <ac:chgData name="Sourajit Tripathy" userId="ea63da51bc7d8afb" providerId="LiveId" clId="{DB5F58FD-5F08-4D6B-842C-CF738815EE29}" dt="2024-12-22T18:06:25.481" v="1059"/>
          <ac:spMkLst>
            <pc:docMk/>
            <pc:sldMk cId="3211070269" sldId="294"/>
            <ac:spMk id="22" creationId="{0B800178-16C8-DC39-EA49-2DBBAD6F1400}"/>
          </ac:spMkLst>
        </pc:spChg>
        <pc:spChg chg="add mod">
          <ac:chgData name="Sourajit Tripathy" userId="ea63da51bc7d8afb" providerId="LiveId" clId="{DB5F58FD-5F08-4D6B-842C-CF738815EE29}" dt="2024-12-22T18:16:57.583" v="1120" actId="1076"/>
          <ac:spMkLst>
            <pc:docMk/>
            <pc:sldMk cId="3211070269" sldId="294"/>
            <ac:spMk id="23" creationId="{41049585-2647-0F1D-471D-F77A365CE2C3}"/>
          </ac:spMkLst>
        </pc:spChg>
        <pc:spChg chg="add mod">
          <ac:chgData name="Sourajit Tripathy" userId="ea63da51bc7d8afb" providerId="LiveId" clId="{DB5F58FD-5F08-4D6B-842C-CF738815EE29}" dt="2024-12-22T18:06:25.481" v="1059"/>
          <ac:spMkLst>
            <pc:docMk/>
            <pc:sldMk cId="3211070269" sldId="294"/>
            <ac:spMk id="24" creationId="{C2877E71-DF39-C034-7348-8B6C68065E88}"/>
          </ac:spMkLst>
        </pc:spChg>
        <pc:spChg chg="del mod">
          <ac:chgData name="Sourajit Tripathy" userId="ea63da51bc7d8afb" providerId="LiveId" clId="{DB5F58FD-5F08-4D6B-842C-CF738815EE29}" dt="2024-12-22T18:05:24.844" v="1050" actId="478"/>
          <ac:spMkLst>
            <pc:docMk/>
            <pc:sldMk cId="3211070269" sldId="294"/>
            <ac:spMk id="25" creationId="{4DC4B9FD-6120-C366-7DAC-09048909DFFB}"/>
          </ac:spMkLst>
        </pc:spChg>
        <pc:spChg chg="add mod">
          <ac:chgData name="Sourajit Tripathy" userId="ea63da51bc7d8afb" providerId="LiveId" clId="{DB5F58FD-5F08-4D6B-842C-CF738815EE29}" dt="2024-12-22T18:07:21.093" v="1070"/>
          <ac:spMkLst>
            <pc:docMk/>
            <pc:sldMk cId="3211070269" sldId="294"/>
            <ac:spMk id="26" creationId="{104DEAEB-CF79-583E-A5B1-E10394425684}"/>
          </ac:spMkLst>
        </pc:spChg>
        <pc:spChg chg="add mod">
          <ac:chgData name="Sourajit Tripathy" userId="ea63da51bc7d8afb" providerId="LiveId" clId="{DB5F58FD-5F08-4D6B-842C-CF738815EE29}" dt="2024-12-22T18:06:57.279" v="1066"/>
          <ac:spMkLst>
            <pc:docMk/>
            <pc:sldMk cId="3211070269" sldId="294"/>
            <ac:spMk id="27" creationId="{AA16B7AF-B401-4223-BAC2-381C74D83DEC}"/>
          </ac:spMkLst>
        </pc:spChg>
        <pc:spChg chg="add mod">
          <ac:chgData name="Sourajit Tripathy" userId="ea63da51bc7d8afb" providerId="LiveId" clId="{DB5F58FD-5F08-4D6B-842C-CF738815EE29}" dt="2024-12-22T18:06:57.279" v="1066"/>
          <ac:spMkLst>
            <pc:docMk/>
            <pc:sldMk cId="3211070269" sldId="294"/>
            <ac:spMk id="28" creationId="{4B439CC7-E7D5-5FDE-6C31-950926B9A352}"/>
          </ac:spMkLst>
        </pc:spChg>
        <pc:spChg chg="add mod">
          <ac:chgData name="Sourajit Tripathy" userId="ea63da51bc7d8afb" providerId="LiveId" clId="{DB5F58FD-5F08-4D6B-842C-CF738815EE29}" dt="2024-12-22T18:17:22.486" v="1123" actId="14100"/>
          <ac:spMkLst>
            <pc:docMk/>
            <pc:sldMk cId="3211070269" sldId="294"/>
            <ac:spMk id="30" creationId="{3BE88E7B-FF65-DA42-1D19-66191809F5FD}"/>
          </ac:spMkLst>
        </pc:spChg>
        <pc:spChg chg="add mod">
          <ac:chgData name="Sourajit Tripathy" userId="ea63da51bc7d8afb" providerId="LiveId" clId="{DB5F58FD-5F08-4D6B-842C-CF738815EE29}" dt="2024-12-22T18:14:06.294" v="1116" actId="1076"/>
          <ac:spMkLst>
            <pc:docMk/>
            <pc:sldMk cId="3211070269" sldId="294"/>
            <ac:spMk id="31" creationId="{94FE4A37-9B1E-5E72-42C1-03A514A4D48A}"/>
          </ac:spMkLst>
        </pc:spChg>
        <pc:spChg chg="add mod">
          <ac:chgData name="Sourajit Tripathy" userId="ea63da51bc7d8afb" providerId="LiveId" clId="{DB5F58FD-5F08-4D6B-842C-CF738815EE29}" dt="2024-12-22T18:14:06.294" v="1116" actId="1076"/>
          <ac:spMkLst>
            <pc:docMk/>
            <pc:sldMk cId="3211070269" sldId="294"/>
            <ac:spMk id="32" creationId="{3C68707A-9D84-96C6-3062-52F6B2E4784C}"/>
          </ac:spMkLst>
        </pc:spChg>
        <pc:spChg chg="add mod">
          <ac:chgData name="Sourajit Tripathy" userId="ea63da51bc7d8afb" providerId="LiveId" clId="{DB5F58FD-5F08-4D6B-842C-CF738815EE29}" dt="2024-12-22T18:14:06.294" v="1116" actId="1076"/>
          <ac:spMkLst>
            <pc:docMk/>
            <pc:sldMk cId="3211070269" sldId="294"/>
            <ac:spMk id="33" creationId="{FE25A586-1B00-3635-F51C-F92BE949D277}"/>
          </ac:spMkLst>
        </pc:spChg>
        <pc:spChg chg="add mod">
          <ac:chgData name="Sourajit Tripathy" userId="ea63da51bc7d8afb" providerId="LiveId" clId="{DB5F58FD-5F08-4D6B-842C-CF738815EE29}" dt="2024-12-22T18:17:53.965" v="1154" actId="20577"/>
          <ac:spMkLst>
            <pc:docMk/>
            <pc:sldMk cId="3211070269" sldId="294"/>
            <ac:spMk id="34" creationId="{794C1D56-9AEB-B8E9-5BB0-0D7942DC1A0C}"/>
          </ac:spMkLst>
        </pc:spChg>
        <pc:grpChg chg="add mod">
          <ac:chgData name="Sourajit Tripathy" userId="ea63da51bc7d8afb" providerId="LiveId" clId="{DB5F58FD-5F08-4D6B-842C-CF738815EE29}" dt="2024-12-22T18:05:47.323" v="1054"/>
          <ac:grpSpMkLst>
            <pc:docMk/>
            <pc:sldMk cId="3211070269" sldId="294"/>
            <ac:grpSpMk id="5" creationId="{DBFDB46E-92F8-9788-590E-69B3DDDF676C}"/>
          </ac:grpSpMkLst>
        </pc:grpChg>
        <pc:grpChg chg="add mod">
          <ac:chgData name="Sourajit Tripathy" userId="ea63da51bc7d8afb" providerId="LiveId" clId="{DB5F58FD-5F08-4D6B-842C-CF738815EE29}" dt="2024-12-22T18:06:00.837" v="1057"/>
          <ac:grpSpMkLst>
            <pc:docMk/>
            <pc:sldMk cId="3211070269" sldId="294"/>
            <ac:grpSpMk id="9" creationId="{F4655C4C-CE07-E749-1FC7-EF6511A0DC90}"/>
          </ac:grpSpMkLst>
        </pc:grpChg>
        <pc:grpChg chg="add mod">
          <ac:chgData name="Sourajit Tripathy" userId="ea63da51bc7d8afb" providerId="LiveId" clId="{DB5F58FD-5F08-4D6B-842C-CF738815EE29}" dt="2024-12-22T18:17:04.782" v="1121" actId="14100"/>
          <ac:grpSpMkLst>
            <pc:docMk/>
            <pc:sldMk cId="3211070269" sldId="294"/>
            <ac:grpSpMk id="13" creationId="{8BF594E0-162B-67D9-C5B2-DFA4BD332EDC}"/>
          </ac:grpSpMkLst>
        </pc:grpChg>
        <pc:grpChg chg="add mod">
          <ac:chgData name="Sourajit Tripathy" userId="ea63da51bc7d8afb" providerId="LiveId" clId="{DB5F58FD-5F08-4D6B-842C-CF738815EE29}" dt="2024-12-22T18:13:33.133" v="1110" actId="1076"/>
          <ac:grpSpMkLst>
            <pc:docMk/>
            <pc:sldMk cId="3211070269" sldId="294"/>
            <ac:grpSpMk id="14" creationId="{69F5E582-ACEC-E725-C0BD-247EDFC975C2}"/>
          </ac:grpSpMkLst>
        </pc:grpChg>
        <pc:grpChg chg="add mod">
          <ac:chgData name="Sourajit Tripathy" userId="ea63da51bc7d8afb" providerId="LiveId" clId="{DB5F58FD-5F08-4D6B-842C-CF738815EE29}" dt="2024-12-22T18:13:46.577" v="1113" actId="1076"/>
          <ac:grpSpMkLst>
            <pc:docMk/>
            <pc:sldMk cId="3211070269" sldId="294"/>
            <ac:grpSpMk id="16" creationId="{C5E75E13-24F0-3AD3-7BC9-4E627ADB0173}"/>
          </ac:grpSpMkLst>
        </pc:grpChg>
        <pc:grpChg chg="add mod">
          <ac:chgData name="Sourajit Tripathy" userId="ea63da51bc7d8afb" providerId="LiveId" clId="{DB5F58FD-5F08-4D6B-842C-CF738815EE29}" dt="2024-12-22T18:13:41.117" v="1112" actId="1076"/>
          <ac:grpSpMkLst>
            <pc:docMk/>
            <pc:sldMk cId="3211070269" sldId="294"/>
            <ac:grpSpMk id="17" creationId="{981A00FD-A070-8913-842B-E58912A8F3CD}"/>
          </ac:grpSpMkLst>
        </pc:grpChg>
        <pc:graphicFrameChg chg="mod">
          <ac:chgData name="Sourajit Tripathy" userId="ea63da51bc7d8afb" providerId="LiveId" clId="{DB5F58FD-5F08-4D6B-842C-CF738815EE29}" dt="2024-12-22T18:36:02.279" v="1290" actId="20577"/>
          <ac:graphicFrameMkLst>
            <pc:docMk/>
            <pc:sldMk cId="3211070269" sldId="294"/>
            <ac:graphicFrameMk id="4" creationId="{16C0BFEC-BE29-ACDD-4B5E-9F791EB94AD4}"/>
          </ac:graphicFrameMkLst>
        </pc:graphicFrameChg>
        <pc:graphicFrameChg chg="del">
          <ac:chgData name="Sourajit Tripathy" userId="ea63da51bc7d8afb" providerId="LiveId" clId="{DB5F58FD-5F08-4D6B-842C-CF738815EE29}" dt="2024-12-22T18:05:20.967" v="1048" actId="478"/>
          <ac:graphicFrameMkLst>
            <pc:docMk/>
            <pc:sldMk cId="3211070269" sldId="294"/>
            <ac:graphicFrameMk id="6" creationId="{807E20A4-8B4B-F5E5-0360-1C63B5E05426}"/>
          </ac:graphicFrameMkLst>
        </pc:graphicFrameChg>
        <pc:graphicFrameChg chg="add mod">
          <ac:chgData name="Sourajit Tripathy" userId="ea63da51bc7d8afb" providerId="LiveId" clId="{DB5F58FD-5F08-4D6B-842C-CF738815EE29}" dt="2024-12-22T18:09:15.892" v="1074" actId="12084"/>
          <ac:graphicFrameMkLst>
            <pc:docMk/>
            <pc:sldMk cId="3211070269" sldId="294"/>
            <ac:graphicFrameMk id="29" creationId="{EC8C35DB-CBBA-BD51-3802-679E4D2F3D19}"/>
          </ac:graphicFrameMkLst>
        </pc:graphicFrameChg>
      </pc:sldChg>
      <pc:sldChg chg="addSp delSp modSp add mod">
        <pc:chgData name="Sourajit Tripathy" userId="ea63da51bc7d8afb" providerId="LiveId" clId="{DB5F58FD-5F08-4D6B-842C-CF738815EE29}" dt="2024-12-22T18:35:24.770" v="1267" actId="14100"/>
        <pc:sldMkLst>
          <pc:docMk/>
          <pc:sldMk cId="786415462" sldId="295"/>
        </pc:sldMkLst>
        <pc:spChg chg="mod">
          <ac:chgData name="Sourajit Tripathy" userId="ea63da51bc7d8afb" providerId="LiveId" clId="{DB5F58FD-5F08-4D6B-842C-CF738815EE29}" dt="2024-12-22T18:35:24.770" v="1267" actId="14100"/>
          <ac:spMkLst>
            <pc:docMk/>
            <pc:sldMk cId="786415462" sldId="295"/>
            <ac:spMk id="2" creationId="{A42F31CB-ED91-B79F-C099-772F0CE14283}"/>
          </ac:spMkLst>
        </pc:spChg>
        <pc:spChg chg="add mod">
          <ac:chgData name="Sourajit Tripathy" userId="ea63da51bc7d8afb" providerId="LiveId" clId="{DB5F58FD-5F08-4D6B-842C-CF738815EE29}" dt="2024-12-22T18:29:37.947" v="1205" actId="20577"/>
          <ac:spMkLst>
            <pc:docMk/>
            <pc:sldMk cId="786415462" sldId="295"/>
            <ac:spMk id="9" creationId="{04113E63-1103-E457-B64B-4321E2C89387}"/>
          </ac:spMkLst>
        </pc:spChg>
        <pc:spChg chg="add mod">
          <ac:chgData name="Sourajit Tripathy" userId="ea63da51bc7d8afb" providerId="LiveId" clId="{DB5F58FD-5F08-4D6B-842C-CF738815EE29}" dt="2024-12-22T18:29:38.446" v="1206" actId="1076"/>
          <ac:spMkLst>
            <pc:docMk/>
            <pc:sldMk cId="786415462" sldId="295"/>
            <ac:spMk id="10" creationId="{B5E2C1B0-1DB5-91AC-4DCD-F860736FBBF0}"/>
          </ac:spMkLst>
        </pc:spChg>
        <pc:spChg chg="add mod">
          <ac:chgData name="Sourajit Tripathy" userId="ea63da51bc7d8afb" providerId="LiveId" clId="{DB5F58FD-5F08-4D6B-842C-CF738815EE29}" dt="2024-12-22T18:31:14.875" v="1219" actId="1076"/>
          <ac:spMkLst>
            <pc:docMk/>
            <pc:sldMk cId="786415462" sldId="295"/>
            <ac:spMk id="12" creationId="{73AC68B9-9EBC-57CF-4FE6-D623771788B3}"/>
          </ac:spMkLst>
        </pc:spChg>
        <pc:spChg chg="del mod topLvl">
          <ac:chgData name="Sourajit Tripathy" userId="ea63da51bc7d8afb" providerId="LiveId" clId="{DB5F58FD-5F08-4D6B-842C-CF738815EE29}" dt="2024-12-22T18:27:33.468" v="1184" actId="478"/>
          <ac:spMkLst>
            <pc:docMk/>
            <pc:sldMk cId="786415462" sldId="295"/>
            <ac:spMk id="20" creationId="{F13F7F23-10DD-CA66-719C-106DFF8E7521}"/>
          </ac:spMkLst>
        </pc:spChg>
        <pc:spChg chg="del mod topLvl">
          <ac:chgData name="Sourajit Tripathy" userId="ea63da51bc7d8afb" providerId="LiveId" clId="{DB5F58FD-5F08-4D6B-842C-CF738815EE29}" dt="2024-12-22T18:27:41.652" v="1187" actId="478"/>
          <ac:spMkLst>
            <pc:docMk/>
            <pc:sldMk cId="786415462" sldId="295"/>
            <ac:spMk id="21" creationId="{22113798-BAE0-4A4B-3C58-480090ED46DC}"/>
          </ac:spMkLst>
        </pc:spChg>
        <pc:spChg chg="mod">
          <ac:chgData name="Sourajit Tripathy" userId="ea63da51bc7d8afb" providerId="LiveId" clId="{DB5F58FD-5F08-4D6B-842C-CF738815EE29}" dt="2024-12-22T18:27:10.602" v="1175" actId="6549"/>
          <ac:spMkLst>
            <pc:docMk/>
            <pc:sldMk cId="786415462" sldId="295"/>
            <ac:spMk id="23" creationId="{C1624ADD-A39B-CDB8-523D-E5C370597211}"/>
          </ac:spMkLst>
        </pc:spChg>
        <pc:spChg chg="del">
          <ac:chgData name="Sourajit Tripathy" userId="ea63da51bc7d8afb" providerId="LiveId" clId="{DB5F58FD-5F08-4D6B-842C-CF738815EE29}" dt="2024-12-22T18:27:22.851" v="1178" actId="478"/>
          <ac:spMkLst>
            <pc:docMk/>
            <pc:sldMk cId="786415462" sldId="295"/>
            <ac:spMk id="30" creationId="{D80F6CC8-6062-3A98-19A7-3F0F51DF7212}"/>
          </ac:spMkLst>
        </pc:spChg>
        <pc:spChg chg="del">
          <ac:chgData name="Sourajit Tripathy" userId="ea63da51bc7d8afb" providerId="LiveId" clId="{DB5F58FD-5F08-4D6B-842C-CF738815EE29}" dt="2024-12-22T18:27:21.706" v="1177" actId="478"/>
          <ac:spMkLst>
            <pc:docMk/>
            <pc:sldMk cId="786415462" sldId="295"/>
            <ac:spMk id="31" creationId="{372021A4-DD73-AE47-8487-8B54975E5330}"/>
          </ac:spMkLst>
        </pc:spChg>
        <pc:spChg chg="del">
          <ac:chgData name="Sourajit Tripathy" userId="ea63da51bc7d8afb" providerId="LiveId" clId="{DB5F58FD-5F08-4D6B-842C-CF738815EE29}" dt="2024-12-22T18:27:28.547" v="1182" actId="478"/>
          <ac:spMkLst>
            <pc:docMk/>
            <pc:sldMk cId="786415462" sldId="295"/>
            <ac:spMk id="32" creationId="{338D410E-01C6-3990-DFE1-F65C2471514A}"/>
          </ac:spMkLst>
        </pc:spChg>
        <pc:spChg chg="del">
          <ac:chgData name="Sourajit Tripathy" userId="ea63da51bc7d8afb" providerId="LiveId" clId="{DB5F58FD-5F08-4D6B-842C-CF738815EE29}" dt="2024-12-22T18:27:27.746" v="1181" actId="478"/>
          <ac:spMkLst>
            <pc:docMk/>
            <pc:sldMk cId="786415462" sldId="295"/>
            <ac:spMk id="33" creationId="{697BD230-8DAF-5808-3267-720B4E152FD6}"/>
          </ac:spMkLst>
        </pc:spChg>
        <pc:spChg chg="del">
          <ac:chgData name="Sourajit Tripathy" userId="ea63da51bc7d8afb" providerId="LiveId" clId="{DB5F58FD-5F08-4D6B-842C-CF738815EE29}" dt="2024-12-22T18:28:44.783" v="1194" actId="478"/>
          <ac:spMkLst>
            <pc:docMk/>
            <pc:sldMk cId="786415462" sldId="295"/>
            <ac:spMk id="34" creationId="{F383BDD1-FFEF-C1ED-B95D-6D0A7E3D63C3}"/>
          </ac:spMkLst>
        </pc:spChg>
        <pc:grpChg chg="add del mod">
          <ac:chgData name="Sourajit Tripathy" userId="ea63da51bc7d8afb" providerId="LiveId" clId="{DB5F58FD-5F08-4D6B-842C-CF738815EE29}" dt="2024-12-22T18:30:32.947" v="1217" actId="1076"/>
          <ac:grpSpMkLst>
            <pc:docMk/>
            <pc:sldMk cId="786415462" sldId="295"/>
            <ac:grpSpMk id="8" creationId="{F22F4EAF-D10A-D09A-A198-2639326CE3CF}"/>
          </ac:grpSpMkLst>
        </pc:grpChg>
        <pc:grpChg chg="del">
          <ac:chgData name="Sourajit Tripathy" userId="ea63da51bc7d8afb" providerId="LiveId" clId="{DB5F58FD-5F08-4D6B-842C-CF738815EE29}" dt="2024-12-22T18:27:34.884" v="1185" actId="478"/>
          <ac:grpSpMkLst>
            <pc:docMk/>
            <pc:sldMk cId="786415462" sldId="295"/>
            <ac:grpSpMk id="13" creationId="{5D14DC6F-3EEE-F789-F537-5B43FCA995A9}"/>
          </ac:grpSpMkLst>
        </pc:grpChg>
        <pc:grpChg chg="del">
          <ac:chgData name="Sourajit Tripathy" userId="ea63da51bc7d8afb" providerId="LiveId" clId="{DB5F58FD-5F08-4D6B-842C-CF738815EE29}" dt="2024-12-22T18:27:13.373" v="1176" actId="478"/>
          <ac:grpSpMkLst>
            <pc:docMk/>
            <pc:sldMk cId="786415462" sldId="295"/>
            <ac:grpSpMk id="14" creationId="{07441D4F-A56F-CA20-57FD-8C84659CABA3}"/>
          </ac:grpSpMkLst>
        </pc:grpChg>
        <pc:grpChg chg="del">
          <ac:chgData name="Sourajit Tripathy" userId="ea63da51bc7d8afb" providerId="LiveId" clId="{DB5F58FD-5F08-4D6B-842C-CF738815EE29}" dt="2024-12-22T18:27:33.468" v="1184" actId="478"/>
          <ac:grpSpMkLst>
            <pc:docMk/>
            <pc:sldMk cId="786415462" sldId="295"/>
            <ac:grpSpMk id="16" creationId="{823D9FE2-7A4F-3ADF-0F2D-CD78E410C57C}"/>
          </ac:grpSpMkLst>
        </pc:grpChg>
        <pc:grpChg chg="del mod">
          <ac:chgData name="Sourajit Tripathy" userId="ea63da51bc7d8afb" providerId="LiveId" clId="{DB5F58FD-5F08-4D6B-842C-CF738815EE29}" dt="2024-12-22T18:27:25.814" v="1180" actId="478"/>
          <ac:grpSpMkLst>
            <pc:docMk/>
            <pc:sldMk cId="786415462" sldId="295"/>
            <ac:grpSpMk id="17" creationId="{F065CF5F-76B8-8BCB-F51D-E71474D9BD94}"/>
          </ac:grpSpMkLst>
        </pc:grpChg>
        <pc:graphicFrameChg chg="add mod">
          <ac:chgData name="Sourajit Tripathy" userId="ea63da51bc7d8afb" providerId="LiveId" clId="{DB5F58FD-5F08-4D6B-842C-CF738815EE29}" dt="2024-12-22T18:30:16.096" v="1214" actId="1076"/>
          <ac:graphicFrameMkLst>
            <pc:docMk/>
            <pc:sldMk cId="786415462" sldId="295"/>
            <ac:graphicFrameMk id="3" creationId="{8BD61DEA-2546-2655-D374-A20895517879}"/>
          </ac:graphicFrameMkLst>
        </pc:graphicFrameChg>
        <pc:graphicFrameChg chg="del mod">
          <ac:chgData name="Sourajit Tripathy" userId="ea63da51bc7d8afb" providerId="LiveId" clId="{DB5F58FD-5F08-4D6B-842C-CF738815EE29}" dt="2024-12-22T18:23:06.938" v="1159" actId="478"/>
          <ac:graphicFrameMkLst>
            <pc:docMk/>
            <pc:sldMk cId="786415462" sldId="295"/>
            <ac:graphicFrameMk id="4" creationId="{AEA77918-F3F1-FB9F-AD65-E015B0AB7F3D}"/>
          </ac:graphicFrameMkLst>
        </pc:graphicFrameChg>
        <pc:graphicFrameChg chg="add mod">
          <ac:chgData name="Sourajit Tripathy" userId="ea63da51bc7d8afb" providerId="LiveId" clId="{DB5F58FD-5F08-4D6B-842C-CF738815EE29}" dt="2024-12-22T18:31:08.938" v="1218" actId="1076"/>
          <ac:graphicFrameMkLst>
            <pc:docMk/>
            <pc:sldMk cId="786415462" sldId="295"/>
            <ac:graphicFrameMk id="5" creationId="{BA28A929-B905-8080-160A-CA9C2806F2E1}"/>
          </ac:graphicFrameMkLst>
        </pc:graphicFrameChg>
        <pc:graphicFrameChg chg="add mod">
          <ac:chgData name="Sourajit Tripathy" userId="ea63da51bc7d8afb" providerId="LiveId" clId="{DB5F58FD-5F08-4D6B-842C-CF738815EE29}" dt="2024-12-22T18:28:26.830" v="1190"/>
          <ac:graphicFrameMkLst>
            <pc:docMk/>
            <pc:sldMk cId="786415462" sldId="295"/>
            <ac:graphicFrameMk id="6" creationId="{6598DF9A-9E31-0B01-C455-63EA36699B06}"/>
          </ac:graphicFrameMkLst>
        </pc:graphicFrameChg>
        <pc:graphicFrameChg chg="add mod">
          <ac:chgData name="Sourajit Tripathy" userId="ea63da51bc7d8afb" providerId="LiveId" clId="{DB5F58FD-5F08-4D6B-842C-CF738815EE29}" dt="2024-12-22T18:28:26.830" v="1190"/>
          <ac:graphicFrameMkLst>
            <pc:docMk/>
            <pc:sldMk cId="786415462" sldId="295"/>
            <ac:graphicFrameMk id="7" creationId="{FFF823A2-A8FF-C55B-66E8-57CAECCC90E9}"/>
          </ac:graphicFrameMkLst>
        </pc:graphicFrameChg>
      </pc:sldChg>
    </pc:docChg>
  </pc:docChgLst>
</pc:chgInfo>
</file>

<file path=ppt/diagrams/_rels/data5.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12" Type="http://schemas.openxmlformats.org/officeDocument/2006/relationships/image" Target="../media/image39.sv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11" Type="http://schemas.openxmlformats.org/officeDocument/2006/relationships/image" Target="../media/image38.pn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svg"/><Relationship Id="rId9" Type="http://schemas.openxmlformats.org/officeDocument/2006/relationships/image" Target="../media/image36.png"/></Relationships>
</file>

<file path=ppt/diagrams/_rels/drawing5.xml.rels><?xml version="1.0" encoding="UTF-8" standalone="yes"?>
<Relationships xmlns="http://schemas.openxmlformats.org/package/2006/relationships"><Relationship Id="rId8" Type="http://schemas.openxmlformats.org/officeDocument/2006/relationships/image" Target="../media/image35.svg"/><Relationship Id="rId3" Type="http://schemas.openxmlformats.org/officeDocument/2006/relationships/image" Target="../media/image30.png"/><Relationship Id="rId7" Type="http://schemas.openxmlformats.org/officeDocument/2006/relationships/image" Target="../media/image34.png"/><Relationship Id="rId12" Type="http://schemas.openxmlformats.org/officeDocument/2006/relationships/image" Target="../media/image39.svg"/><Relationship Id="rId2" Type="http://schemas.openxmlformats.org/officeDocument/2006/relationships/image" Target="../media/image29.svg"/><Relationship Id="rId1" Type="http://schemas.openxmlformats.org/officeDocument/2006/relationships/image" Target="../media/image28.png"/><Relationship Id="rId6" Type="http://schemas.openxmlformats.org/officeDocument/2006/relationships/image" Target="../media/image33.svg"/><Relationship Id="rId11" Type="http://schemas.openxmlformats.org/officeDocument/2006/relationships/image" Target="../media/image38.pn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31.svg"/><Relationship Id="rId9" Type="http://schemas.openxmlformats.org/officeDocument/2006/relationships/image" Target="../media/image36.pn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AABA921-D176-47C6-A46B-EC24CB21437A}" type="doc">
      <dgm:prSet loTypeId="urn:microsoft.com/office/officeart/2005/8/layout/cycle6" loCatId="relationship" qsTypeId="urn:microsoft.com/office/officeart/2005/8/quickstyle/3d3" qsCatId="3D" csTypeId="urn:microsoft.com/office/officeart/2005/8/colors/accent3_2" csCatId="accent3" phldr="1"/>
      <dgm:spPr/>
      <dgm:t>
        <a:bodyPr/>
        <a:lstStyle/>
        <a:p>
          <a:endParaRPr lang="en-IN"/>
        </a:p>
      </dgm:t>
    </dgm:pt>
    <dgm:pt modelId="{69D218F6-2AA4-446F-B080-AD407F034B6D}">
      <dgm:prSet custT="1"/>
      <dgm:spPr/>
      <dgm:t>
        <a:bodyPr/>
        <a:lstStyle/>
        <a:p>
          <a:r>
            <a:rPr lang="en-IN" sz="1800" b="1" u="sng" dirty="0"/>
            <a:t>Key Factors </a:t>
          </a:r>
          <a:endParaRPr lang="en-IN" sz="1800" dirty="0"/>
        </a:p>
      </dgm:t>
    </dgm:pt>
    <dgm:pt modelId="{A817B25B-6377-4DDF-BF31-AAFD41AB58F8}" type="parTrans" cxnId="{C6297F9B-117A-4B3F-B828-3C1F759B8162}">
      <dgm:prSet/>
      <dgm:spPr/>
      <dgm:t>
        <a:bodyPr/>
        <a:lstStyle/>
        <a:p>
          <a:endParaRPr lang="en-IN"/>
        </a:p>
      </dgm:t>
    </dgm:pt>
    <dgm:pt modelId="{E6EF465E-4031-4BA3-9355-D094330CEA91}" type="sibTrans" cxnId="{C6297F9B-117A-4B3F-B828-3C1F759B8162}">
      <dgm:prSet/>
      <dgm:spPr/>
      <dgm:t>
        <a:bodyPr/>
        <a:lstStyle/>
        <a:p>
          <a:endParaRPr lang="en-IN"/>
        </a:p>
      </dgm:t>
    </dgm:pt>
    <dgm:pt modelId="{05DD6F53-069F-44E8-9DDE-4798F004B45C}">
      <dgm:prSet custT="1"/>
      <dgm:spPr/>
      <dgm:t>
        <a:bodyPr/>
        <a:lstStyle/>
        <a:p>
          <a:r>
            <a:rPr lang="en-IN" sz="1400" b="1" dirty="0"/>
            <a:t>Quality of Service:</a:t>
          </a:r>
          <a:br>
            <a:rPr lang="en-IN" sz="1400" dirty="0"/>
          </a:br>
          <a:r>
            <a:rPr lang="en-IN" sz="1400" dirty="0"/>
            <a:t>Higher ratings lead to increased loyalty (e.g., Kochi, Jaipur).</a:t>
          </a:r>
        </a:p>
      </dgm:t>
    </dgm:pt>
    <dgm:pt modelId="{3A463E88-E614-43AC-9084-47AAF8F1961D}" type="parTrans" cxnId="{F1CCD892-A35C-4E45-A5F8-4E66B12E3DD1}">
      <dgm:prSet/>
      <dgm:spPr/>
      <dgm:t>
        <a:bodyPr/>
        <a:lstStyle/>
        <a:p>
          <a:endParaRPr lang="en-IN"/>
        </a:p>
      </dgm:t>
    </dgm:pt>
    <dgm:pt modelId="{838983E8-02AD-43AD-A1A3-60FABC616F19}" type="sibTrans" cxnId="{F1CCD892-A35C-4E45-A5F8-4E66B12E3DD1}">
      <dgm:prSet/>
      <dgm:spPr/>
      <dgm:t>
        <a:bodyPr/>
        <a:lstStyle/>
        <a:p>
          <a:endParaRPr lang="en-IN"/>
        </a:p>
      </dgm:t>
    </dgm:pt>
    <dgm:pt modelId="{EC817EF5-67B0-4354-B9A8-96E4C6C63981}">
      <dgm:prSet custT="1"/>
      <dgm:spPr/>
      <dgm:t>
        <a:bodyPr/>
        <a:lstStyle/>
        <a:p>
          <a:r>
            <a:rPr lang="en-IN" sz="1400" b="1" dirty="0"/>
            <a:t>Pricing:</a:t>
          </a:r>
          <a:br>
            <a:rPr lang="en-IN" sz="1400" dirty="0"/>
          </a:br>
          <a:r>
            <a:rPr lang="en-IN" sz="1400" dirty="0"/>
            <a:t>Affordable fares attract repeat passengers (e.g., Coimbatore, Lucknow).</a:t>
          </a:r>
        </a:p>
      </dgm:t>
    </dgm:pt>
    <dgm:pt modelId="{3590F821-1707-4358-901D-44A5C8296C19}" type="parTrans" cxnId="{64B9EB9D-CFDF-403B-ACD0-6A2717C64FAE}">
      <dgm:prSet/>
      <dgm:spPr/>
      <dgm:t>
        <a:bodyPr/>
        <a:lstStyle/>
        <a:p>
          <a:endParaRPr lang="en-IN"/>
        </a:p>
      </dgm:t>
    </dgm:pt>
    <dgm:pt modelId="{5C1552A4-C67A-47C6-B23C-373238E2A290}" type="sibTrans" cxnId="{64B9EB9D-CFDF-403B-ACD0-6A2717C64FAE}">
      <dgm:prSet/>
      <dgm:spPr/>
      <dgm:t>
        <a:bodyPr/>
        <a:lstStyle/>
        <a:p>
          <a:endParaRPr lang="en-IN"/>
        </a:p>
      </dgm:t>
    </dgm:pt>
    <dgm:pt modelId="{E5FCEF69-8161-45BF-A955-08510F9FEC98}">
      <dgm:prSet custT="1"/>
      <dgm:spPr/>
      <dgm:t>
        <a:bodyPr/>
        <a:lstStyle/>
        <a:p>
          <a:r>
            <a:rPr lang="en-IN" sz="1400" b="1" dirty="0"/>
            <a:t>City Demographics:</a:t>
          </a:r>
          <a:br>
            <a:rPr lang="en-IN" sz="1400" dirty="0"/>
          </a:br>
          <a:r>
            <a:rPr lang="en-IN" sz="1400" dirty="0"/>
            <a:t>Wealthier or professional-heavy cities (e.g., Jaipur) drive frequent usage.</a:t>
          </a:r>
        </a:p>
      </dgm:t>
    </dgm:pt>
    <dgm:pt modelId="{A34C27A9-6507-4880-9611-58EED9C7CCFF}" type="parTrans" cxnId="{A8404E7E-3972-45FD-8308-66F289DE28B6}">
      <dgm:prSet/>
      <dgm:spPr/>
      <dgm:t>
        <a:bodyPr/>
        <a:lstStyle/>
        <a:p>
          <a:endParaRPr lang="en-IN"/>
        </a:p>
      </dgm:t>
    </dgm:pt>
    <dgm:pt modelId="{FE9B3B92-B034-4D1D-BFE0-D01946251FA1}" type="sibTrans" cxnId="{A8404E7E-3972-45FD-8308-66F289DE28B6}">
      <dgm:prSet/>
      <dgm:spPr/>
      <dgm:t>
        <a:bodyPr/>
        <a:lstStyle/>
        <a:p>
          <a:endParaRPr lang="en-IN"/>
        </a:p>
      </dgm:t>
    </dgm:pt>
    <dgm:pt modelId="{8C08306C-06ED-43B2-89F9-BFA3705855CE}">
      <dgm:prSet custT="1"/>
      <dgm:spPr/>
      <dgm:t>
        <a:bodyPr/>
        <a:lstStyle/>
        <a:p>
          <a:r>
            <a:rPr lang="en-IN" sz="1400" b="1" dirty="0"/>
            <a:t>Trip Patterns:</a:t>
          </a:r>
          <a:br>
            <a:rPr lang="en-IN" sz="1400" dirty="0"/>
          </a:br>
          <a:r>
            <a:rPr lang="en-IN" sz="1400" dirty="0"/>
            <a:t>Shorter, more frequent trips boost loyalty (e.g., Kochi, Chandigarh).</a:t>
          </a:r>
        </a:p>
      </dgm:t>
    </dgm:pt>
    <dgm:pt modelId="{68173205-96BA-457D-A363-F6E7AC7E3586}" type="parTrans" cxnId="{A27604C7-07F2-41AB-863B-991794F7AD68}">
      <dgm:prSet/>
      <dgm:spPr/>
      <dgm:t>
        <a:bodyPr/>
        <a:lstStyle/>
        <a:p>
          <a:endParaRPr lang="en-IN"/>
        </a:p>
      </dgm:t>
    </dgm:pt>
    <dgm:pt modelId="{989B5533-2A8D-4B69-886E-A6588E7F37C0}" type="sibTrans" cxnId="{A27604C7-07F2-41AB-863B-991794F7AD68}">
      <dgm:prSet/>
      <dgm:spPr/>
      <dgm:t>
        <a:bodyPr/>
        <a:lstStyle/>
        <a:p>
          <a:endParaRPr lang="en-IN"/>
        </a:p>
      </dgm:t>
    </dgm:pt>
    <dgm:pt modelId="{2BA2BCB7-5E79-4D8E-B25F-687C5C5F92B1}">
      <dgm:prSet custT="1"/>
      <dgm:spPr/>
      <dgm:t>
        <a:bodyPr/>
        <a:lstStyle/>
        <a:p>
          <a:r>
            <a:rPr lang="en-IN" sz="1400" b="1" dirty="0"/>
            <a:t>Tourism vs. Business Impact:</a:t>
          </a:r>
          <a:br>
            <a:rPr lang="en-IN" sz="1400" dirty="0"/>
          </a:br>
          <a:r>
            <a:rPr lang="en-IN" sz="1400" dirty="0"/>
            <a:t>Business hubs see more repeat usage; tourist hubs may have temporary users.</a:t>
          </a:r>
        </a:p>
      </dgm:t>
    </dgm:pt>
    <dgm:pt modelId="{1CE5C963-49C0-4112-A34E-CF5EBF456505}" type="parTrans" cxnId="{5715DF1C-B984-4B2C-B92E-9108FB8F7A79}">
      <dgm:prSet/>
      <dgm:spPr/>
      <dgm:t>
        <a:bodyPr/>
        <a:lstStyle/>
        <a:p>
          <a:endParaRPr lang="en-IN"/>
        </a:p>
      </dgm:t>
    </dgm:pt>
    <dgm:pt modelId="{D94413A8-60A2-440D-A757-C08A2F4AB06A}" type="sibTrans" cxnId="{5715DF1C-B984-4B2C-B92E-9108FB8F7A79}">
      <dgm:prSet/>
      <dgm:spPr/>
      <dgm:t>
        <a:bodyPr/>
        <a:lstStyle/>
        <a:p>
          <a:endParaRPr lang="en-IN"/>
        </a:p>
      </dgm:t>
    </dgm:pt>
    <dgm:pt modelId="{AF79BB54-01E3-4AFF-A902-9325C990E4E7}" type="pres">
      <dgm:prSet presAssocID="{2AABA921-D176-47C6-A46B-EC24CB21437A}" presName="cycle" presStyleCnt="0">
        <dgm:presLayoutVars>
          <dgm:dir/>
          <dgm:resizeHandles val="exact"/>
        </dgm:presLayoutVars>
      </dgm:prSet>
      <dgm:spPr/>
    </dgm:pt>
    <dgm:pt modelId="{0614AD99-3929-41C2-ACD4-DD9A05508D1D}" type="pres">
      <dgm:prSet presAssocID="{69D218F6-2AA4-446F-B080-AD407F034B6D}" presName="node" presStyleLbl="node1" presStyleIdx="0" presStyleCnt="6" custScaleX="135099" custScaleY="169270" custRadScaleRad="31188" custRadScaleInc="56356">
        <dgm:presLayoutVars>
          <dgm:bulletEnabled val="1"/>
        </dgm:presLayoutVars>
      </dgm:prSet>
      <dgm:spPr/>
    </dgm:pt>
    <dgm:pt modelId="{3B421D92-D2F8-4D26-91B2-0DC80ABE9178}" type="pres">
      <dgm:prSet presAssocID="{69D218F6-2AA4-446F-B080-AD407F034B6D}" presName="spNode" presStyleCnt="0"/>
      <dgm:spPr/>
    </dgm:pt>
    <dgm:pt modelId="{77C9D69E-0D0C-4068-B5FA-7627FA47DB21}" type="pres">
      <dgm:prSet presAssocID="{E6EF465E-4031-4BA3-9355-D094330CEA91}" presName="sibTrans" presStyleLbl="sibTrans1D1" presStyleIdx="0" presStyleCnt="6"/>
      <dgm:spPr/>
    </dgm:pt>
    <dgm:pt modelId="{8D4EA522-A773-4CBD-9E3A-3B1BE97683FA}" type="pres">
      <dgm:prSet presAssocID="{05DD6F53-069F-44E8-9DDE-4798F004B45C}" presName="node" presStyleLbl="node1" presStyleIdx="1" presStyleCnt="6" custScaleX="142484" custScaleY="138590" custRadScaleRad="155667" custRadScaleInc="-11066">
        <dgm:presLayoutVars>
          <dgm:bulletEnabled val="1"/>
        </dgm:presLayoutVars>
      </dgm:prSet>
      <dgm:spPr/>
    </dgm:pt>
    <dgm:pt modelId="{5D0E26CE-F6D6-4603-954F-2609AE26D0CC}" type="pres">
      <dgm:prSet presAssocID="{05DD6F53-069F-44E8-9DDE-4798F004B45C}" presName="spNode" presStyleCnt="0"/>
      <dgm:spPr/>
    </dgm:pt>
    <dgm:pt modelId="{66B3A588-42CF-4403-B1E6-2C1AAA94B366}" type="pres">
      <dgm:prSet presAssocID="{838983E8-02AD-43AD-A1A3-60FABC616F19}" presName="sibTrans" presStyleLbl="sibTrans1D1" presStyleIdx="1" presStyleCnt="6"/>
      <dgm:spPr/>
    </dgm:pt>
    <dgm:pt modelId="{844E331C-E375-41E9-A575-9EF84E63CCF1}" type="pres">
      <dgm:prSet presAssocID="{EC817EF5-67B0-4354-B9A8-96E4C6C63981}" presName="node" presStyleLbl="node1" presStyleIdx="2" presStyleCnt="6" custScaleX="170682" custScaleY="153641" custRadScaleRad="138904" custRadScaleInc="-73496">
        <dgm:presLayoutVars>
          <dgm:bulletEnabled val="1"/>
        </dgm:presLayoutVars>
      </dgm:prSet>
      <dgm:spPr/>
    </dgm:pt>
    <dgm:pt modelId="{4E40229A-F91D-4902-B099-35C30C8E11A1}" type="pres">
      <dgm:prSet presAssocID="{EC817EF5-67B0-4354-B9A8-96E4C6C63981}" presName="spNode" presStyleCnt="0"/>
      <dgm:spPr/>
    </dgm:pt>
    <dgm:pt modelId="{F62E3A5D-A51F-4EF5-869E-77DB49AF498B}" type="pres">
      <dgm:prSet presAssocID="{5C1552A4-C67A-47C6-B23C-373238E2A290}" presName="sibTrans" presStyleLbl="sibTrans1D1" presStyleIdx="2" presStyleCnt="6"/>
      <dgm:spPr/>
    </dgm:pt>
    <dgm:pt modelId="{87AC6972-9808-4A1B-8601-6437C5E62ED3}" type="pres">
      <dgm:prSet presAssocID="{E5FCEF69-8161-45BF-A955-08510F9FEC98}" presName="node" presStyleLbl="node1" presStyleIdx="3" presStyleCnt="6" custScaleX="163410" custScaleY="159595" custRadScaleRad="86765" custRadScaleInc="-23500">
        <dgm:presLayoutVars>
          <dgm:bulletEnabled val="1"/>
        </dgm:presLayoutVars>
      </dgm:prSet>
      <dgm:spPr/>
    </dgm:pt>
    <dgm:pt modelId="{B9B90CC0-9371-4B6B-A875-974816C21261}" type="pres">
      <dgm:prSet presAssocID="{E5FCEF69-8161-45BF-A955-08510F9FEC98}" presName="spNode" presStyleCnt="0"/>
      <dgm:spPr/>
    </dgm:pt>
    <dgm:pt modelId="{5E562C24-6EFE-4B04-8403-8BB488A6F0F8}" type="pres">
      <dgm:prSet presAssocID="{FE9B3B92-B034-4D1D-BFE0-D01946251FA1}" presName="sibTrans" presStyleLbl="sibTrans1D1" presStyleIdx="3" presStyleCnt="6"/>
      <dgm:spPr/>
    </dgm:pt>
    <dgm:pt modelId="{4B1686B0-2EB6-4B47-91AA-A82D9067DD41}" type="pres">
      <dgm:prSet presAssocID="{8C08306C-06ED-43B2-89F9-BFA3705855CE}" presName="node" presStyleLbl="node1" presStyleIdx="4" presStyleCnt="6" custScaleX="151507" custScaleY="161816" custRadScaleRad="135279" custRadScaleInc="46547">
        <dgm:presLayoutVars>
          <dgm:bulletEnabled val="1"/>
        </dgm:presLayoutVars>
      </dgm:prSet>
      <dgm:spPr/>
    </dgm:pt>
    <dgm:pt modelId="{101428BB-A2F6-4C1C-B5C6-58A331907E43}" type="pres">
      <dgm:prSet presAssocID="{8C08306C-06ED-43B2-89F9-BFA3705855CE}" presName="spNode" presStyleCnt="0"/>
      <dgm:spPr/>
    </dgm:pt>
    <dgm:pt modelId="{2D485BD6-046B-4CD6-A81B-7AC430AC24F9}" type="pres">
      <dgm:prSet presAssocID="{989B5533-2A8D-4B69-886E-A6588E7F37C0}" presName="sibTrans" presStyleLbl="sibTrans1D1" presStyleIdx="4" presStyleCnt="6"/>
      <dgm:spPr/>
    </dgm:pt>
    <dgm:pt modelId="{02676720-F524-481E-A000-37BF7474B232}" type="pres">
      <dgm:prSet presAssocID="{2BA2BCB7-5E79-4D8E-B25F-687C5C5F92B1}" presName="node" presStyleLbl="node1" presStyleIdx="5" presStyleCnt="6" custScaleX="160945" custScaleY="160692" custRadScaleRad="143247" custRadScaleInc="6222">
        <dgm:presLayoutVars>
          <dgm:bulletEnabled val="1"/>
        </dgm:presLayoutVars>
      </dgm:prSet>
      <dgm:spPr/>
    </dgm:pt>
    <dgm:pt modelId="{B213F956-51EE-4105-8EC4-1DF0FE9B62C8}" type="pres">
      <dgm:prSet presAssocID="{2BA2BCB7-5E79-4D8E-B25F-687C5C5F92B1}" presName="spNode" presStyleCnt="0"/>
      <dgm:spPr/>
    </dgm:pt>
    <dgm:pt modelId="{CC31B4B9-0EEB-4993-9CAF-2484169CAFD6}" type="pres">
      <dgm:prSet presAssocID="{D94413A8-60A2-440D-A757-C08A2F4AB06A}" presName="sibTrans" presStyleLbl="sibTrans1D1" presStyleIdx="5" presStyleCnt="6"/>
      <dgm:spPr/>
    </dgm:pt>
  </dgm:ptLst>
  <dgm:cxnLst>
    <dgm:cxn modelId="{5715DF1C-B984-4B2C-B92E-9108FB8F7A79}" srcId="{2AABA921-D176-47C6-A46B-EC24CB21437A}" destId="{2BA2BCB7-5E79-4D8E-B25F-687C5C5F92B1}" srcOrd="5" destOrd="0" parTransId="{1CE5C963-49C0-4112-A34E-CF5EBF456505}" sibTransId="{D94413A8-60A2-440D-A757-C08A2F4AB06A}"/>
    <dgm:cxn modelId="{51B5485B-6DE7-45EA-808A-367B73D0D412}" type="presOf" srcId="{05DD6F53-069F-44E8-9DDE-4798F004B45C}" destId="{8D4EA522-A773-4CBD-9E3A-3B1BE97683FA}" srcOrd="0" destOrd="0" presId="urn:microsoft.com/office/officeart/2005/8/layout/cycle6"/>
    <dgm:cxn modelId="{266EB25E-62D2-474A-80CB-EDB2985C9BA3}" type="presOf" srcId="{E5FCEF69-8161-45BF-A955-08510F9FEC98}" destId="{87AC6972-9808-4A1B-8601-6437C5E62ED3}" srcOrd="0" destOrd="0" presId="urn:microsoft.com/office/officeart/2005/8/layout/cycle6"/>
    <dgm:cxn modelId="{87FDD944-77D6-4B97-875B-98EE4BE3FFF6}" type="presOf" srcId="{D94413A8-60A2-440D-A757-C08A2F4AB06A}" destId="{CC31B4B9-0EEB-4993-9CAF-2484169CAFD6}" srcOrd="0" destOrd="0" presId="urn:microsoft.com/office/officeart/2005/8/layout/cycle6"/>
    <dgm:cxn modelId="{EDFFB450-C164-42EE-A9A9-136370F2A489}" type="presOf" srcId="{69D218F6-2AA4-446F-B080-AD407F034B6D}" destId="{0614AD99-3929-41C2-ACD4-DD9A05508D1D}" srcOrd="0" destOrd="0" presId="urn:microsoft.com/office/officeart/2005/8/layout/cycle6"/>
    <dgm:cxn modelId="{CA7AB774-3679-433F-AF49-9D7282D7EBE7}" type="presOf" srcId="{838983E8-02AD-43AD-A1A3-60FABC616F19}" destId="{66B3A588-42CF-4403-B1E6-2C1AAA94B366}" srcOrd="0" destOrd="0" presId="urn:microsoft.com/office/officeart/2005/8/layout/cycle6"/>
    <dgm:cxn modelId="{BACF5A7D-F6DD-42D0-B1A8-03F13040F455}" type="presOf" srcId="{EC817EF5-67B0-4354-B9A8-96E4C6C63981}" destId="{844E331C-E375-41E9-A575-9EF84E63CCF1}" srcOrd="0" destOrd="0" presId="urn:microsoft.com/office/officeart/2005/8/layout/cycle6"/>
    <dgm:cxn modelId="{A8404E7E-3972-45FD-8308-66F289DE28B6}" srcId="{2AABA921-D176-47C6-A46B-EC24CB21437A}" destId="{E5FCEF69-8161-45BF-A955-08510F9FEC98}" srcOrd="3" destOrd="0" parTransId="{A34C27A9-6507-4880-9611-58EED9C7CCFF}" sibTransId="{FE9B3B92-B034-4D1D-BFE0-D01946251FA1}"/>
    <dgm:cxn modelId="{CEB67289-7699-4BF8-BA85-1A66E4BA78F0}" type="presOf" srcId="{2AABA921-D176-47C6-A46B-EC24CB21437A}" destId="{AF79BB54-01E3-4AFF-A902-9325C990E4E7}" srcOrd="0" destOrd="0" presId="urn:microsoft.com/office/officeart/2005/8/layout/cycle6"/>
    <dgm:cxn modelId="{F1CCD892-A35C-4E45-A5F8-4E66B12E3DD1}" srcId="{2AABA921-D176-47C6-A46B-EC24CB21437A}" destId="{05DD6F53-069F-44E8-9DDE-4798F004B45C}" srcOrd="1" destOrd="0" parTransId="{3A463E88-E614-43AC-9084-47AAF8F1961D}" sibTransId="{838983E8-02AD-43AD-A1A3-60FABC616F19}"/>
    <dgm:cxn modelId="{AE014798-30C1-4E31-A329-48C90E927280}" type="presOf" srcId="{2BA2BCB7-5E79-4D8E-B25F-687C5C5F92B1}" destId="{02676720-F524-481E-A000-37BF7474B232}" srcOrd="0" destOrd="0" presId="urn:microsoft.com/office/officeart/2005/8/layout/cycle6"/>
    <dgm:cxn modelId="{C6297F9B-117A-4B3F-B828-3C1F759B8162}" srcId="{2AABA921-D176-47C6-A46B-EC24CB21437A}" destId="{69D218F6-2AA4-446F-B080-AD407F034B6D}" srcOrd="0" destOrd="0" parTransId="{A817B25B-6377-4DDF-BF31-AAFD41AB58F8}" sibTransId="{E6EF465E-4031-4BA3-9355-D094330CEA91}"/>
    <dgm:cxn modelId="{64B9EB9D-CFDF-403B-ACD0-6A2717C64FAE}" srcId="{2AABA921-D176-47C6-A46B-EC24CB21437A}" destId="{EC817EF5-67B0-4354-B9A8-96E4C6C63981}" srcOrd="2" destOrd="0" parTransId="{3590F821-1707-4358-901D-44A5C8296C19}" sibTransId="{5C1552A4-C67A-47C6-B23C-373238E2A290}"/>
    <dgm:cxn modelId="{9FFE03A5-0B4D-4114-9E23-F38554DFDC9D}" type="presOf" srcId="{8C08306C-06ED-43B2-89F9-BFA3705855CE}" destId="{4B1686B0-2EB6-4B47-91AA-A82D9067DD41}" srcOrd="0" destOrd="0" presId="urn:microsoft.com/office/officeart/2005/8/layout/cycle6"/>
    <dgm:cxn modelId="{D93C0CBF-758D-452B-991E-15EE4C4BB7D1}" type="presOf" srcId="{5C1552A4-C67A-47C6-B23C-373238E2A290}" destId="{F62E3A5D-A51F-4EF5-869E-77DB49AF498B}" srcOrd="0" destOrd="0" presId="urn:microsoft.com/office/officeart/2005/8/layout/cycle6"/>
    <dgm:cxn modelId="{D1E21EC1-6EBC-4796-BBE6-264EB9F37663}" type="presOf" srcId="{E6EF465E-4031-4BA3-9355-D094330CEA91}" destId="{77C9D69E-0D0C-4068-B5FA-7627FA47DB21}" srcOrd="0" destOrd="0" presId="urn:microsoft.com/office/officeart/2005/8/layout/cycle6"/>
    <dgm:cxn modelId="{A27604C7-07F2-41AB-863B-991794F7AD68}" srcId="{2AABA921-D176-47C6-A46B-EC24CB21437A}" destId="{8C08306C-06ED-43B2-89F9-BFA3705855CE}" srcOrd="4" destOrd="0" parTransId="{68173205-96BA-457D-A363-F6E7AC7E3586}" sibTransId="{989B5533-2A8D-4B69-886E-A6588E7F37C0}"/>
    <dgm:cxn modelId="{B8273FC9-F49E-4817-B058-4D1B2EA1BFB7}" type="presOf" srcId="{FE9B3B92-B034-4D1D-BFE0-D01946251FA1}" destId="{5E562C24-6EFE-4B04-8403-8BB488A6F0F8}" srcOrd="0" destOrd="0" presId="urn:microsoft.com/office/officeart/2005/8/layout/cycle6"/>
    <dgm:cxn modelId="{E0A299F4-E8C0-46C9-A2E7-CAE10229398F}" type="presOf" srcId="{989B5533-2A8D-4B69-886E-A6588E7F37C0}" destId="{2D485BD6-046B-4CD6-A81B-7AC430AC24F9}" srcOrd="0" destOrd="0" presId="urn:microsoft.com/office/officeart/2005/8/layout/cycle6"/>
    <dgm:cxn modelId="{90144859-8D64-483D-8F87-FF7B4984B2FB}" type="presParOf" srcId="{AF79BB54-01E3-4AFF-A902-9325C990E4E7}" destId="{0614AD99-3929-41C2-ACD4-DD9A05508D1D}" srcOrd="0" destOrd="0" presId="urn:microsoft.com/office/officeart/2005/8/layout/cycle6"/>
    <dgm:cxn modelId="{3768D0D9-08DA-4539-9998-959B08500827}" type="presParOf" srcId="{AF79BB54-01E3-4AFF-A902-9325C990E4E7}" destId="{3B421D92-D2F8-4D26-91B2-0DC80ABE9178}" srcOrd="1" destOrd="0" presId="urn:microsoft.com/office/officeart/2005/8/layout/cycle6"/>
    <dgm:cxn modelId="{F61AD6F2-C02B-44DE-8AFE-41AB4D9433DA}" type="presParOf" srcId="{AF79BB54-01E3-4AFF-A902-9325C990E4E7}" destId="{77C9D69E-0D0C-4068-B5FA-7627FA47DB21}" srcOrd="2" destOrd="0" presId="urn:microsoft.com/office/officeart/2005/8/layout/cycle6"/>
    <dgm:cxn modelId="{A9E07C4C-CC22-4C87-A119-A521BAEEA98F}" type="presParOf" srcId="{AF79BB54-01E3-4AFF-A902-9325C990E4E7}" destId="{8D4EA522-A773-4CBD-9E3A-3B1BE97683FA}" srcOrd="3" destOrd="0" presId="urn:microsoft.com/office/officeart/2005/8/layout/cycle6"/>
    <dgm:cxn modelId="{45525685-D33D-4D52-9F7F-FB98E77EA2FA}" type="presParOf" srcId="{AF79BB54-01E3-4AFF-A902-9325C990E4E7}" destId="{5D0E26CE-F6D6-4603-954F-2609AE26D0CC}" srcOrd="4" destOrd="0" presId="urn:microsoft.com/office/officeart/2005/8/layout/cycle6"/>
    <dgm:cxn modelId="{43235BC6-DA61-41AB-BCEC-A9E639099D60}" type="presParOf" srcId="{AF79BB54-01E3-4AFF-A902-9325C990E4E7}" destId="{66B3A588-42CF-4403-B1E6-2C1AAA94B366}" srcOrd="5" destOrd="0" presId="urn:microsoft.com/office/officeart/2005/8/layout/cycle6"/>
    <dgm:cxn modelId="{D283247B-0EA9-4A83-89C0-D2C3D02165D0}" type="presParOf" srcId="{AF79BB54-01E3-4AFF-A902-9325C990E4E7}" destId="{844E331C-E375-41E9-A575-9EF84E63CCF1}" srcOrd="6" destOrd="0" presId="urn:microsoft.com/office/officeart/2005/8/layout/cycle6"/>
    <dgm:cxn modelId="{FEB965CD-A8E1-4E63-8E28-9AEC38B17B0C}" type="presParOf" srcId="{AF79BB54-01E3-4AFF-A902-9325C990E4E7}" destId="{4E40229A-F91D-4902-B099-35C30C8E11A1}" srcOrd="7" destOrd="0" presId="urn:microsoft.com/office/officeart/2005/8/layout/cycle6"/>
    <dgm:cxn modelId="{66644DC9-8B10-4533-8520-F2AB4D995B79}" type="presParOf" srcId="{AF79BB54-01E3-4AFF-A902-9325C990E4E7}" destId="{F62E3A5D-A51F-4EF5-869E-77DB49AF498B}" srcOrd="8" destOrd="0" presId="urn:microsoft.com/office/officeart/2005/8/layout/cycle6"/>
    <dgm:cxn modelId="{A7C38318-F0B9-4B9E-9F99-BC2FD37E9D5F}" type="presParOf" srcId="{AF79BB54-01E3-4AFF-A902-9325C990E4E7}" destId="{87AC6972-9808-4A1B-8601-6437C5E62ED3}" srcOrd="9" destOrd="0" presId="urn:microsoft.com/office/officeart/2005/8/layout/cycle6"/>
    <dgm:cxn modelId="{82603A04-F2B9-4704-821D-F64E0AF72309}" type="presParOf" srcId="{AF79BB54-01E3-4AFF-A902-9325C990E4E7}" destId="{B9B90CC0-9371-4B6B-A875-974816C21261}" srcOrd="10" destOrd="0" presId="urn:microsoft.com/office/officeart/2005/8/layout/cycle6"/>
    <dgm:cxn modelId="{B43A3065-EA72-4482-9558-F70708BE27BF}" type="presParOf" srcId="{AF79BB54-01E3-4AFF-A902-9325C990E4E7}" destId="{5E562C24-6EFE-4B04-8403-8BB488A6F0F8}" srcOrd="11" destOrd="0" presId="urn:microsoft.com/office/officeart/2005/8/layout/cycle6"/>
    <dgm:cxn modelId="{1CE475C2-63DF-44CD-97B9-2DD5CF7E7196}" type="presParOf" srcId="{AF79BB54-01E3-4AFF-A902-9325C990E4E7}" destId="{4B1686B0-2EB6-4B47-91AA-A82D9067DD41}" srcOrd="12" destOrd="0" presId="urn:microsoft.com/office/officeart/2005/8/layout/cycle6"/>
    <dgm:cxn modelId="{FCEBA0A5-4EAA-4799-93B7-DD0ED86DDFAA}" type="presParOf" srcId="{AF79BB54-01E3-4AFF-A902-9325C990E4E7}" destId="{101428BB-A2F6-4C1C-B5C6-58A331907E43}" srcOrd="13" destOrd="0" presId="urn:microsoft.com/office/officeart/2005/8/layout/cycle6"/>
    <dgm:cxn modelId="{E5F67BFE-C2F5-425F-A8E9-0C52650D65AA}" type="presParOf" srcId="{AF79BB54-01E3-4AFF-A902-9325C990E4E7}" destId="{2D485BD6-046B-4CD6-A81B-7AC430AC24F9}" srcOrd="14" destOrd="0" presId="urn:microsoft.com/office/officeart/2005/8/layout/cycle6"/>
    <dgm:cxn modelId="{EA754F71-FBA3-446D-AF03-6ED2CF3DCD40}" type="presParOf" srcId="{AF79BB54-01E3-4AFF-A902-9325C990E4E7}" destId="{02676720-F524-481E-A000-37BF7474B232}" srcOrd="15" destOrd="0" presId="urn:microsoft.com/office/officeart/2005/8/layout/cycle6"/>
    <dgm:cxn modelId="{EA04ECF7-7EB3-4FD2-A5EC-0D1A5F0EB0E0}" type="presParOf" srcId="{AF79BB54-01E3-4AFF-A902-9325C990E4E7}" destId="{B213F956-51EE-4105-8EC4-1DF0FE9B62C8}" srcOrd="16" destOrd="0" presId="urn:microsoft.com/office/officeart/2005/8/layout/cycle6"/>
    <dgm:cxn modelId="{6DDAA545-328E-487A-8DCE-DA2937321F3A}" type="presParOf" srcId="{AF79BB54-01E3-4AFF-A902-9325C990E4E7}" destId="{CC31B4B9-0EEB-4993-9CAF-2484169CAFD6}" srcOrd="17" destOrd="0" presId="urn:microsoft.com/office/officeart/2005/8/layout/cycle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AABA921-D176-47C6-A46B-EC24CB21437A}" type="doc">
      <dgm:prSet loTypeId="urn:microsoft.com/office/officeart/2005/8/layout/target2" loCatId="relationship" qsTypeId="urn:microsoft.com/office/officeart/2005/8/quickstyle/3d3" qsCatId="3D" csTypeId="urn:microsoft.com/office/officeart/2005/8/colors/accent3_2" csCatId="accent3" phldr="1"/>
      <dgm:spPr/>
      <dgm:t>
        <a:bodyPr/>
        <a:lstStyle/>
        <a:p>
          <a:endParaRPr lang="en-IN"/>
        </a:p>
      </dgm:t>
    </dgm:pt>
    <dgm:pt modelId="{69D218F6-2AA4-446F-B080-AD407F034B6D}">
      <dgm:prSet custT="1"/>
      <dgm:spPr/>
      <dgm:t>
        <a:bodyPr/>
        <a:lstStyle/>
        <a:p>
          <a:r>
            <a:rPr lang="en-IN" sz="1800" b="1" u="none" dirty="0"/>
            <a:t>       </a:t>
          </a:r>
          <a:r>
            <a:rPr lang="en-IN" sz="1800" b="1" u="sng" dirty="0"/>
            <a:t>Conclusion </a:t>
          </a:r>
          <a:endParaRPr lang="en-IN" sz="1800" u="sng" dirty="0"/>
        </a:p>
      </dgm:t>
    </dgm:pt>
    <dgm:pt modelId="{A817B25B-6377-4DDF-BF31-AAFD41AB58F8}" type="parTrans" cxnId="{C6297F9B-117A-4B3F-B828-3C1F759B8162}">
      <dgm:prSet/>
      <dgm:spPr/>
      <dgm:t>
        <a:bodyPr/>
        <a:lstStyle/>
        <a:p>
          <a:endParaRPr lang="en-IN"/>
        </a:p>
      </dgm:t>
    </dgm:pt>
    <dgm:pt modelId="{E6EF465E-4031-4BA3-9355-D094330CEA91}" type="sibTrans" cxnId="{C6297F9B-117A-4B3F-B828-3C1F759B8162}">
      <dgm:prSet/>
      <dgm:spPr/>
      <dgm:t>
        <a:bodyPr/>
        <a:lstStyle/>
        <a:p>
          <a:endParaRPr lang="en-IN"/>
        </a:p>
      </dgm:t>
    </dgm:pt>
    <dgm:pt modelId="{EC817EF5-67B0-4354-B9A8-96E4C6C63981}">
      <dgm:prSet custT="1"/>
      <dgm:spPr/>
      <dgm:t>
        <a:bodyPr/>
        <a:lstStyle/>
        <a:p>
          <a:r>
            <a:rPr lang="en-IN" sz="1400" b="1" dirty="0"/>
            <a:t>Mysore  has lowest passenger rate and might get suffer by the service</a:t>
          </a:r>
          <a:endParaRPr lang="en-IN" sz="1400" dirty="0"/>
        </a:p>
      </dgm:t>
    </dgm:pt>
    <dgm:pt modelId="{3590F821-1707-4358-901D-44A5C8296C19}" type="parTrans" cxnId="{64B9EB9D-CFDF-403B-ACD0-6A2717C64FAE}">
      <dgm:prSet/>
      <dgm:spPr/>
      <dgm:t>
        <a:bodyPr/>
        <a:lstStyle/>
        <a:p>
          <a:endParaRPr lang="en-IN"/>
        </a:p>
      </dgm:t>
    </dgm:pt>
    <dgm:pt modelId="{5C1552A4-C67A-47C6-B23C-373238E2A290}" type="sibTrans" cxnId="{64B9EB9D-CFDF-403B-ACD0-6A2717C64FAE}">
      <dgm:prSet/>
      <dgm:spPr/>
      <dgm:t>
        <a:bodyPr/>
        <a:lstStyle/>
        <a:p>
          <a:endParaRPr lang="en-IN"/>
        </a:p>
      </dgm:t>
    </dgm:pt>
    <dgm:pt modelId="{05DD6F53-069F-44E8-9DDE-4798F004B45C}">
      <dgm:prSet custT="1"/>
      <dgm:spPr/>
      <dgm:t>
        <a:bodyPr/>
        <a:lstStyle/>
        <a:p>
          <a:r>
            <a:rPr lang="en-IN" sz="1400" b="1" dirty="0"/>
            <a:t>Jaipur and Lucknow tops the number for affordable fare and quality services</a:t>
          </a:r>
          <a:endParaRPr lang="en-IN" sz="1400" dirty="0"/>
        </a:p>
      </dgm:t>
    </dgm:pt>
    <dgm:pt modelId="{838983E8-02AD-43AD-A1A3-60FABC616F19}" type="sibTrans" cxnId="{F1CCD892-A35C-4E45-A5F8-4E66B12E3DD1}">
      <dgm:prSet/>
      <dgm:spPr/>
      <dgm:t>
        <a:bodyPr/>
        <a:lstStyle/>
        <a:p>
          <a:endParaRPr lang="en-IN"/>
        </a:p>
      </dgm:t>
    </dgm:pt>
    <dgm:pt modelId="{3A463E88-E614-43AC-9084-47AAF8F1961D}" type="parTrans" cxnId="{F1CCD892-A35C-4E45-A5F8-4E66B12E3DD1}">
      <dgm:prSet/>
      <dgm:spPr/>
      <dgm:t>
        <a:bodyPr/>
        <a:lstStyle/>
        <a:p>
          <a:endParaRPr lang="en-IN"/>
        </a:p>
      </dgm:t>
    </dgm:pt>
    <dgm:pt modelId="{FDF60817-C621-4750-BF3F-048A495CD1FF}" type="pres">
      <dgm:prSet presAssocID="{2AABA921-D176-47C6-A46B-EC24CB21437A}" presName="Name0" presStyleCnt="0">
        <dgm:presLayoutVars>
          <dgm:chMax val="3"/>
          <dgm:chPref val="1"/>
          <dgm:dir/>
          <dgm:animLvl val="lvl"/>
          <dgm:resizeHandles/>
        </dgm:presLayoutVars>
      </dgm:prSet>
      <dgm:spPr/>
    </dgm:pt>
    <dgm:pt modelId="{53237684-90AA-458C-AEF9-ACA4825CF754}" type="pres">
      <dgm:prSet presAssocID="{2AABA921-D176-47C6-A46B-EC24CB21437A}" presName="outerBox" presStyleCnt="0"/>
      <dgm:spPr/>
    </dgm:pt>
    <dgm:pt modelId="{9E304072-5EFC-4ACB-AB94-9B38136CF159}" type="pres">
      <dgm:prSet presAssocID="{2AABA921-D176-47C6-A46B-EC24CB21437A}" presName="outerBoxParent" presStyleLbl="node1" presStyleIdx="0" presStyleCnt="3" custLinFactNeighborX="-844" custLinFactNeighborY="-7909"/>
      <dgm:spPr/>
    </dgm:pt>
    <dgm:pt modelId="{72AB1305-2FB5-4EBC-B844-E886D17665C5}" type="pres">
      <dgm:prSet presAssocID="{2AABA921-D176-47C6-A46B-EC24CB21437A}" presName="outerBoxChildren" presStyleCnt="0"/>
      <dgm:spPr/>
    </dgm:pt>
    <dgm:pt modelId="{E8FFB748-3A3F-424A-937F-DB14D144A292}" type="pres">
      <dgm:prSet presAssocID="{2AABA921-D176-47C6-A46B-EC24CB21437A}" presName="middleBox" presStyleCnt="0"/>
      <dgm:spPr/>
    </dgm:pt>
    <dgm:pt modelId="{81B1C9AF-EE87-425E-BDEE-3FC84FA0FC9A}" type="pres">
      <dgm:prSet presAssocID="{2AABA921-D176-47C6-A46B-EC24CB21437A}" presName="middleBoxParent" presStyleLbl="node1" presStyleIdx="1" presStyleCnt="3" custLinFactNeighborX="888" custLinFactNeighborY="-8642"/>
      <dgm:spPr/>
    </dgm:pt>
    <dgm:pt modelId="{9660366C-DA81-4995-882A-F42E7FA03C98}" type="pres">
      <dgm:prSet presAssocID="{2AABA921-D176-47C6-A46B-EC24CB21437A}" presName="middleBoxChildren" presStyleCnt="0"/>
      <dgm:spPr/>
    </dgm:pt>
    <dgm:pt modelId="{5CE423FE-8CBE-444A-A1BA-D84236566E14}" type="pres">
      <dgm:prSet presAssocID="{2AABA921-D176-47C6-A46B-EC24CB21437A}" presName="centerBox" presStyleCnt="0"/>
      <dgm:spPr/>
    </dgm:pt>
    <dgm:pt modelId="{538E9CAE-DC6F-4F68-B773-60F8929054E8}" type="pres">
      <dgm:prSet presAssocID="{2AABA921-D176-47C6-A46B-EC24CB21437A}" presName="centerBoxParent" presStyleLbl="node1" presStyleIdx="2" presStyleCnt="3"/>
      <dgm:spPr/>
    </dgm:pt>
  </dgm:ptLst>
  <dgm:cxnLst>
    <dgm:cxn modelId="{F1CCD892-A35C-4E45-A5F8-4E66B12E3DD1}" srcId="{2AABA921-D176-47C6-A46B-EC24CB21437A}" destId="{05DD6F53-069F-44E8-9DDE-4798F004B45C}" srcOrd="1" destOrd="0" parTransId="{3A463E88-E614-43AC-9084-47AAF8F1961D}" sibTransId="{838983E8-02AD-43AD-A1A3-60FABC616F19}"/>
    <dgm:cxn modelId="{C6297F9B-117A-4B3F-B828-3C1F759B8162}" srcId="{2AABA921-D176-47C6-A46B-EC24CB21437A}" destId="{69D218F6-2AA4-446F-B080-AD407F034B6D}" srcOrd="0" destOrd="0" parTransId="{A817B25B-6377-4DDF-BF31-AAFD41AB58F8}" sibTransId="{E6EF465E-4031-4BA3-9355-D094330CEA91}"/>
    <dgm:cxn modelId="{64B9EB9D-CFDF-403B-ACD0-6A2717C64FAE}" srcId="{2AABA921-D176-47C6-A46B-EC24CB21437A}" destId="{EC817EF5-67B0-4354-B9A8-96E4C6C63981}" srcOrd="2" destOrd="0" parTransId="{3590F821-1707-4358-901D-44A5C8296C19}" sibTransId="{5C1552A4-C67A-47C6-B23C-373238E2A290}"/>
    <dgm:cxn modelId="{7D4E28B1-DF3D-430B-9951-71050AB92235}" type="presOf" srcId="{69D218F6-2AA4-446F-B080-AD407F034B6D}" destId="{9E304072-5EFC-4ACB-AB94-9B38136CF159}" srcOrd="0" destOrd="0" presId="urn:microsoft.com/office/officeart/2005/8/layout/target2"/>
    <dgm:cxn modelId="{921996B4-FFBE-42D2-B174-A4D4B9171F39}" type="presOf" srcId="{05DD6F53-069F-44E8-9DDE-4798F004B45C}" destId="{81B1C9AF-EE87-425E-BDEE-3FC84FA0FC9A}" srcOrd="0" destOrd="0" presId="urn:microsoft.com/office/officeart/2005/8/layout/target2"/>
    <dgm:cxn modelId="{A9B495BD-0EE2-4879-BD4A-1E2DFC2FEE04}" type="presOf" srcId="{2AABA921-D176-47C6-A46B-EC24CB21437A}" destId="{FDF60817-C621-4750-BF3F-048A495CD1FF}" srcOrd="0" destOrd="0" presId="urn:microsoft.com/office/officeart/2005/8/layout/target2"/>
    <dgm:cxn modelId="{FCEBC2E7-DA45-4F50-8407-2B2604A0C662}" type="presOf" srcId="{EC817EF5-67B0-4354-B9A8-96E4C6C63981}" destId="{538E9CAE-DC6F-4F68-B773-60F8929054E8}" srcOrd="0" destOrd="0" presId="urn:microsoft.com/office/officeart/2005/8/layout/target2"/>
    <dgm:cxn modelId="{7C7403D7-22C7-4D4A-B085-6A5B18D8C547}" type="presParOf" srcId="{FDF60817-C621-4750-BF3F-048A495CD1FF}" destId="{53237684-90AA-458C-AEF9-ACA4825CF754}" srcOrd="0" destOrd="0" presId="urn:microsoft.com/office/officeart/2005/8/layout/target2"/>
    <dgm:cxn modelId="{5053E758-6F76-4429-9907-B98F773DBC1A}" type="presParOf" srcId="{53237684-90AA-458C-AEF9-ACA4825CF754}" destId="{9E304072-5EFC-4ACB-AB94-9B38136CF159}" srcOrd="0" destOrd="0" presId="urn:microsoft.com/office/officeart/2005/8/layout/target2"/>
    <dgm:cxn modelId="{BFDF4025-F1BF-419B-B4FA-14905FBE9085}" type="presParOf" srcId="{53237684-90AA-458C-AEF9-ACA4825CF754}" destId="{72AB1305-2FB5-4EBC-B844-E886D17665C5}" srcOrd="1" destOrd="0" presId="urn:microsoft.com/office/officeart/2005/8/layout/target2"/>
    <dgm:cxn modelId="{1983FB8F-D263-40A2-B314-77E0941E72A8}" type="presParOf" srcId="{FDF60817-C621-4750-BF3F-048A495CD1FF}" destId="{E8FFB748-3A3F-424A-937F-DB14D144A292}" srcOrd="1" destOrd="0" presId="urn:microsoft.com/office/officeart/2005/8/layout/target2"/>
    <dgm:cxn modelId="{BB663708-0A65-45E4-9384-9ED0A5838F12}" type="presParOf" srcId="{E8FFB748-3A3F-424A-937F-DB14D144A292}" destId="{81B1C9AF-EE87-425E-BDEE-3FC84FA0FC9A}" srcOrd="0" destOrd="0" presId="urn:microsoft.com/office/officeart/2005/8/layout/target2"/>
    <dgm:cxn modelId="{A64EC6B7-31A6-44EF-9DC2-C71000F7BB2C}" type="presParOf" srcId="{E8FFB748-3A3F-424A-937F-DB14D144A292}" destId="{9660366C-DA81-4995-882A-F42E7FA03C98}" srcOrd="1" destOrd="0" presId="urn:microsoft.com/office/officeart/2005/8/layout/target2"/>
    <dgm:cxn modelId="{EB5A4760-0F99-4EB0-B32A-D77977AA1DBB}" type="presParOf" srcId="{FDF60817-C621-4750-BF3F-048A495CD1FF}" destId="{5CE423FE-8CBE-444A-A1BA-D84236566E14}" srcOrd="2" destOrd="0" presId="urn:microsoft.com/office/officeart/2005/8/layout/target2"/>
    <dgm:cxn modelId="{151D8A20-5151-4E6E-A4CF-9E5DDB99C507}" type="presParOf" srcId="{5CE423FE-8CBE-444A-A1BA-D84236566E14}" destId="{538E9CAE-DC6F-4F68-B773-60F8929054E8}" srcOrd="0" destOrd="0" presId="urn:microsoft.com/office/officeart/2005/8/layout/targe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8D5B6A0-098C-4461-A5E2-AB9A6FCE6F36}" type="doc">
      <dgm:prSet loTypeId="urn:microsoft.com/office/officeart/2005/8/layout/target3" loCatId="relationship" qsTypeId="urn:microsoft.com/office/officeart/2005/8/quickstyle/3d3" qsCatId="3D" csTypeId="urn:microsoft.com/office/officeart/2005/8/colors/accent1_2" csCatId="accent1" phldr="1"/>
      <dgm:spPr/>
      <dgm:t>
        <a:bodyPr/>
        <a:lstStyle/>
        <a:p>
          <a:endParaRPr lang="en-IN"/>
        </a:p>
      </dgm:t>
    </dgm:pt>
    <dgm:pt modelId="{AC2D31E0-5BFF-4614-8193-A123AA3EB75D}">
      <dgm:prSet/>
      <dgm:spPr/>
      <dgm:t>
        <a:bodyPr/>
        <a:lstStyle/>
        <a:p>
          <a:r>
            <a:rPr lang="en-US" dirty="0">
              <a:latin typeface="Bahnschrift Condensed" panose="020B0502040204020203" pitchFamily="34" charset="0"/>
            </a:rPr>
            <a:t>The demand rises during festival season and events </a:t>
          </a:r>
          <a:r>
            <a:rPr lang="en-US" dirty="0" err="1">
              <a:latin typeface="Bahnschrift Condensed" panose="020B0502040204020203" pitchFamily="34" charset="0"/>
            </a:rPr>
            <a:t>e.g</a:t>
          </a:r>
          <a:r>
            <a:rPr lang="en-US" dirty="0">
              <a:latin typeface="Bahnschrift Condensed" panose="020B0502040204020203" pitchFamily="34" charset="0"/>
            </a:rPr>
            <a:t> Jaipur has seen rise in trip during  first there months</a:t>
          </a:r>
          <a:endParaRPr lang="en-IN" dirty="0">
            <a:latin typeface="Bahnschrift Condensed" panose="020B0502040204020203" pitchFamily="34" charset="0"/>
          </a:endParaRPr>
        </a:p>
      </dgm:t>
    </dgm:pt>
    <dgm:pt modelId="{B8762C55-24CD-4CBD-ACA5-E38BD2E37E9A}" type="parTrans" cxnId="{BBDCD421-AA6E-44BD-A81D-B67A1B67CB43}">
      <dgm:prSet/>
      <dgm:spPr/>
      <dgm:t>
        <a:bodyPr/>
        <a:lstStyle/>
        <a:p>
          <a:endParaRPr lang="en-IN"/>
        </a:p>
      </dgm:t>
    </dgm:pt>
    <dgm:pt modelId="{B1572308-6660-452E-ABD3-74B0BB5D9BF7}" type="sibTrans" cxnId="{BBDCD421-AA6E-44BD-A81D-B67A1B67CB43}">
      <dgm:prSet/>
      <dgm:spPr/>
      <dgm:t>
        <a:bodyPr/>
        <a:lstStyle/>
        <a:p>
          <a:endParaRPr lang="en-IN"/>
        </a:p>
      </dgm:t>
    </dgm:pt>
    <dgm:pt modelId="{74B57338-CE18-4C64-A039-EB0D1454D127}">
      <dgm:prSet/>
      <dgm:spPr/>
      <dgm:t>
        <a:bodyPr/>
        <a:lstStyle/>
        <a:p>
          <a:r>
            <a:rPr lang="en-US" dirty="0">
              <a:latin typeface="Bahnschrift Condensed" panose="020B0502040204020203" pitchFamily="34" charset="0"/>
            </a:rPr>
            <a:t>Tourist preferred to travel this cities for longer distances</a:t>
          </a:r>
          <a:endParaRPr lang="en-IN" dirty="0">
            <a:latin typeface="Bahnschrift Condensed" panose="020B0502040204020203" pitchFamily="34" charset="0"/>
          </a:endParaRPr>
        </a:p>
      </dgm:t>
    </dgm:pt>
    <dgm:pt modelId="{29EB84ED-0D7A-4EAE-8476-B341B87D9279}" type="parTrans" cxnId="{C81E7CEC-DD47-4534-815B-6770D474764D}">
      <dgm:prSet/>
      <dgm:spPr/>
      <dgm:t>
        <a:bodyPr/>
        <a:lstStyle/>
        <a:p>
          <a:endParaRPr lang="en-IN"/>
        </a:p>
      </dgm:t>
    </dgm:pt>
    <dgm:pt modelId="{FE0AFC4F-1C8A-40B1-815E-1262AA555D02}" type="sibTrans" cxnId="{C81E7CEC-DD47-4534-815B-6770D474764D}">
      <dgm:prSet/>
      <dgm:spPr/>
      <dgm:t>
        <a:bodyPr/>
        <a:lstStyle/>
        <a:p>
          <a:endParaRPr lang="en-IN"/>
        </a:p>
      </dgm:t>
    </dgm:pt>
    <dgm:pt modelId="{8B214A39-1519-4429-89B6-2B994AE6F99A}">
      <dgm:prSet/>
      <dgm:spPr/>
      <dgm:t>
        <a:bodyPr/>
        <a:lstStyle/>
        <a:p>
          <a:r>
            <a:rPr lang="en-US" dirty="0">
              <a:latin typeface="Bahnschrift Condensed" panose="020B0502040204020203" pitchFamily="34" charset="0"/>
            </a:rPr>
            <a:t>Weekdays trips are consistent in tier 2 and tier 3 cities</a:t>
          </a:r>
          <a:endParaRPr lang="en-IN" dirty="0">
            <a:latin typeface="Bahnschrift Condensed" panose="020B0502040204020203" pitchFamily="34" charset="0"/>
          </a:endParaRPr>
        </a:p>
      </dgm:t>
    </dgm:pt>
    <dgm:pt modelId="{3546DB18-DED9-4E63-903D-18AF1CFE561A}" type="parTrans" cxnId="{1B28BE67-3960-448E-B945-BA2803D79DC4}">
      <dgm:prSet/>
      <dgm:spPr/>
      <dgm:t>
        <a:bodyPr/>
        <a:lstStyle/>
        <a:p>
          <a:endParaRPr lang="en-IN"/>
        </a:p>
      </dgm:t>
    </dgm:pt>
    <dgm:pt modelId="{C969592A-316B-44ED-92C9-0382A563A26E}" type="sibTrans" cxnId="{1B28BE67-3960-448E-B945-BA2803D79DC4}">
      <dgm:prSet/>
      <dgm:spPr/>
      <dgm:t>
        <a:bodyPr/>
        <a:lstStyle/>
        <a:p>
          <a:endParaRPr lang="en-IN"/>
        </a:p>
      </dgm:t>
    </dgm:pt>
    <dgm:pt modelId="{2C99348C-EBC7-467D-A0DA-40BA9CF27DA2}">
      <dgm:prSet/>
      <dgm:spPr/>
      <dgm:t>
        <a:bodyPr/>
        <a:lstStyle/>
        <a:p>
          <a:r>
            <a:rPr lang="en-US" dirty="0">
              <a:latin typeface="Bahnschrift Condensed" panose="020B0502040204020203" pitchFamily="34" charset="0"/>
            </a:rPr>
            <a:t>Shorter drive are more dominating in tech cities</a:t>
          </a:r>
          <a:endParaRPr lang="en-IN" dirty="0">
            <a:latin typeface="Bahnschrift Condensed" panose="020B0502040204020203" pitchFamily="34" charset="0"/>
          </a:endParaRPr>
        </a:p>
      </dgm:t>
    </dgm:pt>
    <dgm:pt modelId="{3AA63DF7-B61C-4426-888C-1F1EEBE0C481}" type="parTrans" cxnId="{85B1DF4A-6AB2-4BD1-8BB6-F2E25F1C6B4A}">
      <dgm:prSet/>
      <dgm:spPr/>
      <dgm:t>
        <a:bodyPr/>
        <a:lstStyle/>
        <a:p>
          <a:endParaRPr lang="en-IN"/>
        </a:p>
      </dgm:t>
    </dgm:pt>
    <dgm:pt modelId="{45945B2D-EB93-4DDA-8255-98A951D65A92}" type="sibTrans" cxnId="{85B1DF4A-6AB2-4BD1-8BB6-F2E25F1C6B4A}">
      <dgm:prSet/>
      <dgm:spPr/>
      <dgm:t>
        <a:bodyPr/>
        <a:lstStyle/>
        <a:p>
          <a:endParaRPr lang="en-IN"/>
        </a:p>
      </dgm:t>
    </dgm:pt>
    <dgm:pt modelId="{54EB5756-A849-4357-8141-F9DC9B6C40D4}" type="pres">
      <dgm:prSet presAssocID="{18D5B6A0-098C-4461-A5E2-AB9A6FCE6F36}" presName="Name0" presStyleCnt="0">
        <dgm:presLayoutVars>
          <dgm:chMax val="7"/>
          <dgm:dir/>
          <dgm:animLvl val="lvl"/>
          <dgm:resizeHandles val="exact"/>
        </dgm:presLayoutVars>
      </dgm:prSet>
      <dgm:spPr/>
    </dgm:pt>
    <dgm:pt modelId="{046E005A-F829-40EB-A4F1-2831FBD5BEBE}" type="pres">
      <dgm:prSet presAssocID="{AC2D31E0-5BFF-4614-8193-A123AA3EB75D}" presName="circle1" presStyleLbl="node1" presStyleIdx="0" presStyleCnt="4" custLinFactNeighborY="1576"/>
      <dgm:spPr/>
    </dgm:pt>
    <dgm:pt modelId="{F6AB602D-315C-446D-8296-0E6BE5341B96}" type="pres">
      <dgm:prSet presAssocID="{AC2D31E0-5BFF-4614-8193-A123AA3EB75D}" presName="space" presStyleCnt="0"/>
      <dgm:spPr/>
    </dgm:pt>
    <dgm:pt modelId="{44F13FA8-E7DA-4A0B-A467-A02304BAB85D}" type="pres">
      <dgm:prSet presAssocID="{AC2D31E0-5BFF-4614-8193-A123AA3EB75D}" presName="rect1" presStyleLbl="alignAcc1" presStyleIdx="0" presStyleCnt="4"/>
      <dgm:spPr/>
    </dgm:pt>
    <dgm:pt modelId="{B20BE4DF-9449-4017-9752-AFDF9BEA516B}" type="pres">
      <dgm:prSet presAssocID="{74B57338-CE18-4C64-A039-EB0D1454D127}" presName="vertSpace2" presStyleLbl="node1" presStyleIdx="0" presStyleCnt="4"/>
      <dgm:spPr/>
    </dgm:pt>
    <dgm:pt modelId="{5DD0CC83-5754-4C20-9793-5C1324D1B8CA}" type="pres">
      <dgm:prSet presAssocID="{74B57338-CE18-4C64-A039-EB0D1454D127}" presName="circle2" presStyleLbl="node1" presStyleIdx="1" presStyleCnt="4"/>
      <dgm:spPr/>
    </dgm:pt>
    <dgm:pt modelId="{6B8A5B0A-7158-4518-98B9-EDB10BB333FF}" type="pres">
      <dgm:prSet presAssocID="{74B57338-CE18-4C64-A039-EB0D1454D127}" presName="rect2" presStyleLbl="alignAcc1" presStyleIdx="1" presStyleCnt="4"/>
      <dgm:spPr/>
    </dgm:pt>
    <dgm:pt modelId="{586A24E5-9106-429D-AAC6-867352B887B8}" type="pres">
      <dgm:prSet presAssocID="{8B214A39-1519-4429-89B6-2B994AE6F99A}" presName="vertSpace3" presStyleLbl="node1" presStyleIdx="1" presStyleCnt="4"/>
      <dgm:spPr/>
    </dgm:pt>
    <dgm:pt modelId="{ECD505DB-E9AB-480F-A37B-E390ECD6EBE7}" type="pres">
      <dgm:prSet presAssocID="{8B214A39-1519-4429-89B6-2B994AE6F99A}" presName="circle3" presStyleLbl="node1" presStyleIdx="2" presStyleCnt="4"/>
      <dgm:spPr/>
    </dgm:pt>
    <dgm:pt modelId="{4204B133-EAFF-4226-8F56-3948D301973E}" type="pres">
      <dgm:prSet presAssocID="{8B214A39-1519-4429-89B6-2B994AE6F99A}" presName="rect3" presStyleLbl="alignAcc1" presStyleIdx="2" presStyleCnt="4"/>
      <dgm:spPr/>
    </dgm:pt>
    <dgm:pt modelId="{BB3C3883-136B-4C51-88C3-533D7D60CCBD}" type="pres">
      <dgm:prSet presAssocID="{2C99348C-EBC7-467D-A0DA-40BA9CF27DA2}" presName="vertSpace4" presStyleLbl="node1" presStyleIdx="2" presStyleCnt="4"/>
      <dgm:spPr/>
    </dgm:pt>
    <dgm:pt modelId="{63815C62-50EA-46F2-969B-7317E5E67280}" type="pres">
      <dgm:prSet presAssocID="{2C99348C-EBC7-467D-A0DA-40BA9CF27DA2}" presName="circle4" presStyleLbl="node1" presStyleIdx="3" presStyleCnt="4"/>
      <dgm:spPr/>
    </dgm:pt>
    <dgm:pt modelId="{DB92F18A-2112-4786-84B0-3E663A544210}" type="pres">
      <dgm:prSet presAssocID="{2C99348C-EBC7-467D-A0DA-40BA9CF27DA2}" presName="rect4" presStyleLbl="alignAcc1" presStyleIdx="3" presStyleCnt="4"/>
      <dgm:spPr/>
    </dgm:pt>
    <dgm:pt modelId="{7A859ADA-B7A7-46F5-ABC9-9B84AC7835FD}" type="pres">
      <dgm:prSet presAssocID="{AC2D31E0-5BFF-4614-8193-A123AA3EB75D}" presName="rect1ParTxNoCh" presStyleLbl="alignAcc1" presStyleIdx="3" presStyleCnt="4">
        <dgm:presLayoutVars>
          <dgm:chMax val="1"/>
          <dgm:bulletEnabled val="1"/>
        </dgm:presLayoutVars>
      </dgm:prSet>
      <dgm:spPr/>
    </dgm:pt>
    <dgm:pt modelId="{CED8C048-AD00-426E-A6D0-345475FF4300}" type="pres">
      <dgm:prSet presAssocID="{74B57338-CE18-4C64-A039-EB0D1454D127}" presName="rect2ParTxNoCh" presStyleLbl="alignAcc1" presStyleIdx="3" presStyleCnt="4">
        <dgm:presLayoutVars>
          <dgm:chMax val="1"/>
          <dgm:bulletEnabled val="1"/>
        </dgm:presLayoutVars>
      </dgm:prSet>
      <dgm:spPr/>
    </dgm:pt>
    <dgm:pt modelId="{581CE225-11B3-4F0B-9FDF-F03B9B6087B8}" type="pres">
      <dgm:prSet presAssocID="{8B214A39-1519-4429-89B6-2B994AE6F99A}" presName="rect3ParTxNoCh" presStyleLbl="alignAcc1" presStyleIdx="3" presStyleCnt="4">
        <dgm:presLayoutVars>
          <dgm:chMax val="1"/>
          <dgm:bulletEnabled val="1"/>
        </dgm:presLayoutVars>
      </dgm:prSet>
      <dgm:spPr/>
    </dgm:pt>
    <dgm:pt modelId="{E7AA2509-86F5-41B2-9428-8C5E1369A9E8}" type="pres">
      <dgm:prSet presAssocID="{2C99348C-EBC7-467D-A0DA-40BA9CF27DA2}" presName="rect4ParTxNoCh" presStyleLbl="alignAcc1" presStyleIdx="3" presStyleCnt="4">
        <dgm:presLayoutVars>
          <dgm:chMax val="1"/>
          <dgm:bulletEnabled val="1"/>
        </dgm:presLayoutVars>
      </dgm:prSet>
      <dgm:spPr/>
    </dgm:pt>
  </dgm:ptLst>
  <dgm:cxnLst>
    <dgm:cxn modelId="{BEEB570D-A0B3-426E-93CE-E5557191B836}" type="presOf" srcId="{74B57338-CE18-4C64-A039-EB0D1454D127}" destId="{CED8C048-AD00-426E-A6D0-345475FF4300}" srcOrd="1" destOrd="0" presId="urn:microsoft.com/office/officeart/2005/8/layout/target3"/>
    <dgm:cxn modelId="{BBDCD421-AA6E-44BD-A81D-B67A1B67CB43}" srcId="{18D5B6A0-098C-4461-A5E2-AB9A6FCE6F36}" destId="{AC2D31E0-5BFF-4614-8193-A123AA3EB75D}" srcOrd="0" destOrd="0" parTransId="{B8762C55-24CD-4CBD-ACA5-E38BD2E37E9A}" sibTransId="{B1572308-6660-452E-ABD3-74B0BB5D9BF7}"/>
    <dgm:cxn modelId="{23468628-8F8C-4D26-B0C9-C4D70842A4EC}" type="presOf" srcId="{74B57338-CE18-4C64-A039-EB0D1454D127}" destId="{6B8A5B0A-7158-4518-98B9-EDB10BB333FF}" srcOrd="0" destOrd="0" presId="urn:microsoft.com/office/officeart/2005/8/layout/target3"/>
    <dgm:cxn modelId="{41869630-2E46-440E-99E0-4F19ACB94E8A}" type="presOf" srcId="{8B214A39-1519-4429-89B6-2B994AE6F99A}" destId="{581CE225-11B3-4F0B-9FDF-F03B9B6087B8}" srcOrd="1" destOrd="0" presId="urn:microsoft.com/office/officeart/2005/8/layout/target3"/>
    <dgm:cxn modelId="{A35BC53C-DDA3-4D7A-BF0B-D6CC2C5EA693}" type="presOf" srcId="{AC2D31E0-5BFF-4614-8193-A123AA3EB75D}" destId="{44F13FA8-E7DA-4A0B-A467-A02304BAB85D}" srcOrd="0" destOrd="0" presId="urn:microsoft.com/office/officeart/2005/8/layout/target3"/>
    <dgm:cxn modelId="{19DC8161-8B2D-4308-BC9A-1B4BC21EDDC3}" type="presOf" srcId="{8B214A39-1519-4429-89B6-2B994AE6F99A}" destId="{4204B133-EAFF-4226-8F56-3948D301973E}" srcOrd="0" destOrd="0" presId="urn:microsoft.com/office/officeart/2005/8/layout/target3"/>
    <dgm:cxn modelId="{1B28BE67-3960-448E-B945-BA2803D79DC4}" srcId="{18D5B6A0-098C-4461-A5E2-AB9A6FCE6F36}" destId="{8B214A39-1519-4429-89B6-2B994AE6F99A}" srcOrd="2" destOrd="0" parTransId="{3546DB18-DED9-4E63-903D-18AF1CFE561A}" sibTransId="{C969592A-316B-44ED-92C9-0382A563A26E}"/>
    <dgm:cxn modelId="{85B1DF4A-6AB2-4BD1-8BB6-F2E25F1C6B4A}" srcId="{18D5B6A0-098C-4461-A5E2-AB9A6FCE6F36}" destId="{2C99348C-EBC7-467D-A0DA-40BA9CF27DA2}" srcOrd="3" destOrd="0" parTransId="{3AA63DF7-B61C-4426-888C-1F1EEBE0C481}" sibTransId="{45945B2D-EB93-4DDA-8255-98A951D65A92}"/>
    <dgm:cxn modelId="{3A241E7E-A8AD-42D9-90C6-A3A946EE3F50}" type="presOf" srcId="{2C99348C-EBC7-467D-A0DA-40BA9CF27DA2}" destId="{DB92F18A-2112-4786-84B0-3E663A544210}" srcOrd="0" destOrd="0" presId="urn:microsoft.com/office/officeart/2005/8/layout/target3"/>
    <dgm:cxn modelId="{9991BFC0-59BF-4F09-AB5E-A07A772D7370}" type="presOf" srcId="{AC2D31E0-5BFF-4614-8193-A123AA3EB75D}" destId="{7A859ADA-B7A7-46F5-ABC9-9B84AC7835FD}" srcOrd="1" destOrd="0" presId="urn:microsoft.com/office/officeart/2005/8/layout/target3"/>
    <dgm:cxn modelId="{D679D1EA-7256-4572-8F7F-0B5EF0F230B0}" type="presOf" srcId="{2C99348C-EBC7-467D-A0DA-40BA9CF27DA2}" destId="{E7AA2509-86F5-41B2-9428-8C5E1369A9E8}" srcOrd="1" destOrd="0" presId="urn:microsoft.com/office/officeart/2005/8/layout/target3"/>
    <dgm:cxn modelId="{C81E7CEC-DD47-4534-815B-6770D474764D}" srcId="{18D5B6A0-098C-4461-A5E2-AB9A6FCE6F36}" destId="{74B57338-CE18-4C64-A039-EB0D1454D127}" srcOrd="1" destOrd="0" parTransId="{29EB84ED-0D7A-4EAE-8476-B341B87D9279}" sibTransId="{FE0AFC4F-1C8A-40B1-815E-1262AA555D02}"/>
    <dgm:cxn modelId="{851403F6-B992-45EE-BFCB-DB8E198D3196}" type="presOf" srcId="{18D5B6A0-098C-4461-A5E2-AB9A6FCE6F36}" destId="{54EB5756-A849-4357-8141-F9DC9B6C40D4}" srcOrd="0" destOrd="0" presId="urn:microsoft.com/office/officeart/2005/8/layout/target3"/>
    <dgm:cxn modelId="{FC8A12B2-5622-416C-AF52-C1724ED9DF22}" type="presParOf" srcId="{54EB5756-A849-4357-8141-F9DC9B6C40D4}" destId="{046E005A-F829-40EB-A4F1-2831FBD5BEBE}" srcOrd="0" destOrd="0" presId="urn:microsoft.com/office/officeart/2005/8/layout/target3"/>
    <dgm:cxn modelId="{20091EE3-87E3-460A-8D03-5C880773766F}" type="presParOf" srcId="{54EB5756-A849-4357-8141-F9DC9B6C40D4}" destId="{F6AB602D-315C-446D-8296-0E6BE5341B96}" srcOrd="1" destOrd="0" presId="urn:microsoft.com/office/officeart/2005/8/layout/target3"/>
    <dgm:cxn modelId="{D84076F1-F8C7-40A2-B2B1-1EE72C8C68A7}" type="presParOf" srcId="{54EB5756-A849-4357-8141-F9DC9B6C40D4}" destId="{44F13FA8-E7DA-4A0B-A467-A02304BAB85D}" srcOrd="2" destOrd="0" presId="urn:microsoft.com/office/officeart/2005/8/layout/target3"/>
    <dgm:cxn modelId="{329B594F-9693-4C77-A0A8-8E9F575E8494}" type="presParOf" srcId="{54EB5756-A849-4357-8141-F9DC9B6C40D4}" destId="{B20BE4DF-9449-4017-9752-AFDF9BEA516B}" srcOrd="3" destOrd="0" presId="urn:microsoft.com/office/officeart/2005/8/layout/target3"/>
    <dgm:cxn modelId="{995DB5B4-7BC4-4C7A-AF02-405BE508392A}" type="presParOf" srcId="{54EB5756-A849-4357-8141-F9DC9B6C40D4}" destId="{5DD0CC83-5754-4C20-9793-5C1324D1B8CA}" srcOrd="4" destOrd="0" presId="urn:microsoft.com/office/officeart/2005/8/layout/target3"/>
    <dgm:cxn modelId="{093EA8CE-0F3D-42C5-A5C1-D2823C47FFA6}" type="presParOf" srcId="{54EB5756-A849-4357-8141-F9DC9B6C40D4}" destId="{6B8A5B0A-7158-4518-98B9-EDB10BB333FF}" srcOrd="5" destOrd="0" presId="urn:microsoft.com/office/officeart/2005/8/layout/target3"/>
    <dgm:cxn modelId="{914213D7-4408-44FB-9B3B-7654FECC3821}" type="presParOf" srcId="{54EB5756-A849-4357-8141-F9DC9B6C40D4}" destId="{586A24E5-9106-429D-AAC6-867352B887B8}" srcOrd="6" destOrd="0" presId="urn:microsoft.com/office/officeart/2005/8/layout/target3"/>
    <dgm:cxn modelId="{3BCB0F6B-EA99-498F-B05E-20C04A6ABD08}" type="presParOf" srcId="{54EB5756-A849-4357-8141-F9DC9B6C40D4}" destId="{ECD505DB-E9AB-480F-A37B-E390ECD6EBE7}" srcOrd="7" destOrd="0" presId="urn:microsoft.com/office/officeart/2005/8/layout/target3"/>
    <dgm:cxn modelId="{7D07464D-41C9-4265-B588-C8B201CDDD3A}" type="presParOf" srcId="{54EB5756-A849-4357-8141-F9DC9B6C40D4}" destId="{4204B133-EAFF-4226-8F56-3948D301973E}" srcOrd="8" destOrd="0" presId="urn:microsoft.com/office/officeart/2005/8/layout/target3"/>
    <dgm:cxn modelId="{328209C1-24ED-423C-8469-AF893D136727}" type="presParOf" srcId="{54EB5756-A849-4357-8141-F9DC9B6C40D4}" destId="{BB3C3883-136B-4C51-88C3-533D7D60CCBD}" srcOrd="9" destOrd="0" presId="urn:microsoft.com/office/officeart/2005/8/layout/target3"/>
    <dgm:cxn modelId="{4F6A3871-A7F4-44B2-ACC0-3AECB4FBF932}" type="presParOf" srcId="{54EB5756-A849-4357-8141-F9DC9B6C40D4}" destId="{63815C62-50EA-46F2-969B-7317E5E67280}" srcOrd="10" destOrd="0" presId="urn:microsoft.com/office/officeart/2005/8/layout/target3"/>
    <dgm:cxn modelId="{E507B3CF-2738-4AF4-9830-191CA75DDD58}" type="presParOf" srcId="{54EB5756-A849-4357-8141-F9DC9B6C40D4}" destId="{DB92F18A-2112-4786-84B0-3E663A544210}" srcOrd="11" destOrd="0" presId="urn:microsoft.com/office/officeart/2005/8/layout/target3"/>
    <dgm:cxn modelId="{BE2F2531-34F4-4D55-BC20-A9DB73A9AF3D}" type="presParOf" srcId="{54EB5756-A849-4357-8141-F9DC9B6C40D4}" destId="{7A859ADA-B7A7-46F5-ABC9-9B84AC7835FD}" srcOrd="12" destOrd="0" presId="urn:microsoft.com/office/officeart/2005/8/layout/target3"/>
    <dgm:cxn modelId="{35192B2E-8A9A-42F2-8FA3-CA8ACD1D58A4}" type="presParOf" srcId="{54EB5756-A849-4357-8141-F9DC9B6C40D4}" destId="{CED8C048-AD00-426E-A6D0-345475FF4300}" srcOrd="13" destOrd="0" presId="urn:microsoft.com/office/officeart/2005/8/layout/target3"/>
    <dgm:cxn modelId="{8F4E9EA4-8AF7-4863-9288-E7A52D0B1AE0}" type="presParOf" srcId="{54EB5756-A849-4357-8141-F9DC9B6C40D4}" destId="{581CE225-11B3-4F0B-9FDF-F03B9B6087B8}" srcOrd="14" destOrd="0" presId="urn:microsoft.com/office/officeart/2005/8/layout/target3"/>
    <dgm:cxn modelId="{69B47635-211D-4357-AB09-E57F1FFBF270}" type="presParOf" srcId="{54EB5756-A849-4357-8141-F9DC9B6C40D4}" destId="{E7AA2509-86F5-41B2-9428-8C5E1369A9E8}" srcOrd="15"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97F6ECF-5DDA-43F6-B9A1-9C540854BA37}"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IN"/>
        </a:p>
      </dgm:t>
    </dgm:pt>
    <dgm:pt modelId="{FC476A21-DBB0-4395-B3CF-238C9B0DB11A}">
      <dgm:prSet custT="1"/>
      <dgm:spPr/>
      <dgm:t>
        <a:bodyPr/>
        <a:lstStyle/>
        <a:p>
          <a:r>
            <a:rPr lang="en-US" sz="1800" b="1" dirty="0"/>
            <a:t>Tourism Cities:</a:t>
          </a:r>
          <a:endParaRPr lang="en-IN" sz="1800" dirty="0"/>
        </a:p>
      </dgm:t>
    </dgm:pt>
    <dgm:pt modelId="{C55D80EC-B5F2-473F-8E9A-86DA179AEE68}" type="parTrans" cxnId="{C039EE82-D08C-48CF-84AD-C21E079A42EE}">
      <dgm:prSet/>
      <dgm:spPr/>
      <dgm:t>
        <a:bodyPr/>
        <a:lstStyle/>
        <a:p>
          <a:endParaRPr lang="en-IN"/>
        </a:p>
      </dgm:t>
    </dgm:pt>
    <dgm:pt modelId="{6F59E4D8-9F2B-417A-9C67-580F8CF743C6}" type="sibTrans" cxnId="{C039EE82-D08C-48CF-84AD-C21E079A42EE}">
      <dgm:prSet/>
      <dgm:spPr/>
      <dgm:t>
        <a:bodyPr/>
        <a:lstStyle/>
        <a:p>
          <a:endParaRPr lang="en-IN"/>
        </a:p>
      </dgm:t>
    </dgm:pt>
    <dgm:pt modelId="{F6FD82C3-EA26-4167-B16D-2F5098847B84}">
      <dgm:prSet/>
      <dgm:spPr/>
      <dgm:t>
        <a:bodyPr/>
        <a:lstStyle/>
        <a:p>
          <a:r>
            <a:rPr lang="en-US" dirty="0"/>
            <a:t>Event-based offers during festivals.</a:t>
          </a:r>
          <a:endParaRPr lang="en-IN" dirty="0"/>
        </a:p>
      </dgm:t>
    </dgm:pt>
    <dgm:pt modelId="{0E647F93-9893-4CE0-9329-239F4CAC544F}" type="parTrans" cxnId="{C1F58DC5-A0E2-4DCF-A5EC-1BC648F22968}">
      <dgm:prSet/>
      <dgm:spPr/>
      <dgm:t>
        <a:bodyPr/>
        <a:lstStyle/>
        <a:p>
          <a:endParaRPr lang="en-IN"/>
        </a:p>
      </dgm:t>
    </dgm:pt>
    <dgm:pt modelId="{6D436BAC-6AAF-4EF8-AC02-89549DCEA506}" type="sibTrans" cxnId="{C1F58DC5-A0E2-4DCF-A5EC-1BC648F22968}">
      <dgm:prSet/>
      <dgm:spPr/>
      <dgm:t>
        <a:bodyPr/>
        <a:lstStyle/>
        <a:p>
          <a:endParaRPr lang="en-IN"/>
        </a:p>
      </dgm:t>
    </dgm:pt>
    <dgm:pt modelId="{E90D3AD7-07F8-45BA-B472-C69C3C8DE707}">
      <dgm:prSet/>
      <dgm:spPr/>
      <dgm:t>
        <a:bodyPr/>
        <a:lstStyle/>
        <a:p>
          <a:r>
            <a:rPr lang="en-US" dirty="0"/>
            <a:t>Partnerships with hotels/tour agencies.</a:t>
          </a:r>
          <a:endParaRPr lang="en-IN" dirty="0"/>
        </a:p>
      </dgm:t>
    </dgm:pt>
    <dgm:pt modelId="{972384BE-FC88-4DE2-9E73-78C984066479}" type="parTrans" cxnId="{3FE62A80-3DC1-49B6-A05A-B11839021D0E}">
      <dgm:prSet/>
      <dgm:spPr/>
      <dgm:t>
        <a:bodyPr/>
        <a:lstStyle/>
        <a:p>
          <a:endParaRPr lang="en-IN"/>
        </a:p>
      </dgm:t>
    </dgm:pt>
    <dgm:pt modelId="{D10DC440-7998-4BF9-B30E-8D64F07F40DD}" type="sibTrans" cxnId="{3FE62A80-3DC1-49B6-A05A-B11839021D0E}">
      <dgm:prSet/>
      <dgm:spPr/>
      <dgm:t>
        <a:bodyPr/>
        <a:lstStyle/>
        <a:p>
          <a:endParaRPr lang="en-IN"/>
        </a:p>
      </dgm:t>
    </dgm:pt>
    <dgm:pt modelId="{2D66816A-DBF4-4A96-AAF8-737E11D8BA9C}">
      <dgm:prSet/>
      <dgm:spPr/>
      <dgm:t>
        <a:bodyPr/>
        <a:lstStyle/>
        <a:p>
          <a:r>
            <a:rPr lang="en-US"/>
            <a:t>Geo-targeted ads for tourists.</a:t>
          </a:r>
          <a:endParaRPr lang="en-IN"/>
        </a:p>
      </dgm:t>
    </dgm:pt>
    <dgm:pt modelId="{BA36BC67-7D54-45FF-8301-859EE0431E17}" type="parTrans" cxnId="{FB1DC32B-5FDE-4B8B-A20B-BC88E4EAB49E}">
      <dgm:prSet/>
      <dgm:spPr/>
      <dgm:t>
        <a:bodyPr/>
        <a:lstStyle/>
        <a:p>
          <a:endParaRPr lang="en-IN"/>
        </a:p>
      </dgm:t>
    </dgm:pt>
    <dgm:pt modelId="{AB39079D-1A5E-4E57-8185-4A2E08FF8578}" type="sibTrans" cxnId="{FB1DC32B-5FDE-4B8B-A20B-BC88E4EAB49E}">
      <dgm:prSet/>
      <dgm:spPr/>
      <dgm:t>
        <a:bodyPr/>
        <a:lstStyle/>
        <a:p>
          <a:endParaRPr lang="en-IN"/>
        </a:p>
      </dgm:t>
    </dgm:pt>
    <dgm:pt modelId="{EDF000FD-FC69-43B1-8E00-4561F6CF7967}">
      <dgm:prSet custT="1"/>
      <dgm:spPr/>
      <dgm:t>
        <a:bodyPr/>
        <a:lstStyle/>
        <a:p>
          <a:r>
            <a:rPr lang="en-US" sz="1800" b="1" dirty="0"/>
            <a:t>Business Cities:</a:t>
          </a:r>
          <a:endParaRPr lang="en-IN" sz="1800" dirty="0"/>
        </a:p>
      </dgm:t>
    </dgm:pt>
    <dgm:pt modelId="{A2CA9AB1-584F-4744-8874-CBE783920BFB}" type="parTrans" cxnId="{774247D9-7FD3-4BBA-BAD3-8B2A1484A646}">
      <dgm:prSet/>
      <dgm:spPr/>
      <dgm:t>
        <a:bodyPr/>
        <a:lstStyle/>
        <a:p>
          <a:endParaRPr lang="en-IN"/>
        </a:p>
      </dgm:t>
    </dgm:pt>
    <dgm:pt modelId="{1E339B07-FCDD-4681-85EB-A55EF34CCC77}" type="sibTrans" cxnId="{774247D9-7FD3-4BBA-BAD3-8B2A1484A646}">
      <dgm:prSet/>
      <dgm:spPr/>
      <dgm:t>
        <a:bodyPr/>
        <a:lstStyle/>
        <a:p>
          <a:endParaRPr lang="en-IN"/>
        </a:p>
      </dgm:t>
    </dgm:pt>
    <dgm:pt modelId="{FF0F442E-3395-4298-9DF9-BA7DC935E204}">
      <dgm:prSet/>
      <dgm:spPr/>
      <dgm:t>
        <a:bodyPr/>
        <a:lstStyle/>
        <a:p>
          <a:r>
            <a:rPr lang="en-US" dirty="0"/>
            <a:t>Corporate tie-ups for employee subscriptions.</a:t>
          </a:r>
          <a:endParaRPr lang="en-IN" dirty="0"/>
        </a:p>
      </dgm:t>
    </dgm:pt>
    <dgm:pt modelId="{C8830C31-1D49-410D-885C-72B4AB877E89}" type="parTrans" cxnId="{0555E9E8-A580-46FD-8618-BF661F7364A9}">
      <dgm:prSet/>
      <dgm:spPr/>
      <dgm:t>
        <a:bodyPr/>
        <a:lstStyle/>
        <a:p>
          <a:endParaRPr lang="en-IN"/>
        </a:p>
      </dgm:t>
    </dgm:pt>
    <dgm:pt modelId="{A88112D9-7F63-44E6-89E1-EFFA8AB5A5F6}" type="sibTrans" cxnId="{0555E9E8-A580-46FD-8618-BF661F7364A9}">
      <dgm:prSet/>
      <dgm:spPr/>
      <dgm:t>
        <a:bodyPr/>
        <a:lstStyle/>
        <a:p>
          <a:endParaRPr lang="en-IN"/>
        </a:p>
      </dgm:t>
    </dgm:pt>
    <dgm:pt modelId="{E9AF0D55-3D17-481D-926D-96C21CFE22AE}">
      <dgm:prSet/>
      <dgm:spPr/>
      <dgm:t>
        <a:bodyPr/>
        <a:lstStyle/>
        <a:p>
          <a:r>
            <a:rPr lang="en-US"/>
            <a:t>Surge pricing during events.</a:t>
          </a:r>
          <a:endParaRPr lang="en-IN"/>
        </a:p>
      </dgm:t>
    </dgm:pt>
    <dgm:pt modelId="{A88237A7-7415-4850-A97D-636E727D423D}" type="parTrans" cxnId="{E5E349C5-E32B-4FB1-BAEF-0C0CB9821F90}">
      <dgm:prSet/>
      <dgm:spPr/>
      <dgm:t>
        <a:bodyPr/>
        <a:lstStyle/>
        <a:p>
          <a:endParaRPr lang="en-IN"/>
        </a:p>
      </dgm:t>
    </dgm:pt>
    <dgm:pt modelId="{4BC2E8C8-3840-4D6F-BC05-BB26D358B55C}" type="sibTrans" cxnId="{E5E349C5-E32B-4FB1-BAEF-0C0CB9821F90}">
      <dgm:prSet/>
      <dgm:spPr/>
      <dgm:t>
        <a:bodyPr/>
        <a:lstStyle/>
        <a:p>
          <a:endParaRPr lang="en-IN"/>
        </a:p>
      </dgm:t>
    </dgm:pt>
    <dgm:pt modelId="{63EF51D7-8963-471D-B165-8163D142F8DD}">
      <dgm:prSet/>
      <dgm:spPr/>
      <dgm:t>
        <a:bodyPr/>
        <a:lstStyle/>
        <a:p>
          <a:r>
            <a:rPr lang="en-US" dirty="0"/>
            <a:t>Pre-booking for meetings/conferences.</a:t>
          </a:r>
          <a:endParaRPr lang="en-IN" dirty="0"/>
        </a:p>
      </dgm:t>
    </dgm:pt>
    <dgm:pt modelId="{B5ACB369-ABC7-4365-B7C4-359FB05D88BC}" type="parTrans" cxnId="{83E8361E-D439-4471-9874-6D7722501698}">
      <dgm:prSet/>
      <dgm:spPr/>
      <dgm:t>
        <a:bodyPr/>
        <a:lstStyle/>
        <a:p>
          <a:endParaRPr lang="en-IN"/>
        </a:p>
      </dgm:t>
    </dgm:pt>
    <dgm:pt modelId="{7C53DD5F-4416-4A2D-AFB5-0E5B197A311D}" type="sibTrans" cxnId="{83E8361E-D439-4471-9874-6D7722501698}">
      <dgm:prSet/>
      <dgm:spPr/>
      <dgm:t>
        <a:bodyPr/>
        <a:lstStyle/>
        <a:p>
          <a:endParaRPr lang="en-IN"/>
        </a:p>
      </dgm:t>
    </dgm:pt>
    <dgm:pt modelId="{7801DAE5-823F-47A2-9FF5-0CB2FE910626}" type="pres">
      <dgm:prSet presAssocID="{A97F6ECF-5DDA-43F6-B9A1-9C540854BA37}" presName="diagram" presStyleCnt="0">
        <dgm:presLayoutVars>
          <dgm:chPref val="1"/>
          <dgm:dir/>
          <dgm:animOne val="branch"/>
          <dgm:animLvl val="lvl"/>
          <dgm:resizeHandles/>
        </dgm:presLayoutVars>
      </dgm:prSet>
      <dgm:spPr/>
    </dgm:pt>
    <dgm:pt modelId="{4F171563-0F07-41BB-B585-2E44962D3DF6}" type="pres">
      <dgm:prSet presAssocID="{FC476A21-DBB0-4395-B3CF-238C9B0DB11A}" presName="root" presStyleCnt="0"/>
      <dgm:spPr/>
    </dgm:pt>
    <dgm:pt modelId="{5C3FA50F-13A9-424C-8D33-3C2BCCBB6D09}" type="pres">
      <dgm:prSet presAssocID="{FC476A21-DBB0-4395-B3CF-238C9B0DB11A}" presName="rootComposite" presStyleCnt="0"/>
      <dgm:spPr/>
    </dgm:pt>
    <dgm:pt modelId="{C54AE5CF-4C6F-4F86-A159-0AF333FF15DB}" type="pres">
      <dgm:prSet presAssocID="{FC476A21-DBB0-4395-B3CF-238C9B0DB11A}" presName="rootText" presStyleLbl="node1" presStyleIdx="0" presStyleCnt="2" custScaleX="92554" custScaleY="63833"/>
      <dgm:spPr/>
    </dgm:pt>
    <dgm:pt modelId="{7B2D6858-E730-4056-96F2-5C08A30B604C}" type="pres">
      <dgm:prSet presAssocID="{FC476A21-DBB0-4395-B3CF-238C9B0DB11A}" presName="rootConnector" presStyleLbl="node1" presStyleIdx="0" presStyleCnt="2"/>
      <dgm:spPr/>
    </dgm:pt>
    <dgm:pt modelId="{ED222ABA-E8D6-4732-8308-BEA6394188C4}" type="pres">
      <dgm:prSet presAssocID="{FC476A21-DBB0-4395-B3CF-238C9B0DB11A}" presName="childShape" presStyleCnt="0"/>
      <dgm:spPr/>
    </dgm:pt>
    <dgm:pt modelId="{88C4B19F-C16B-460D-8E88-BFA86A16AA53}" type="pres">
      <dgm:prSet presAssocID="{0E647F93-9893-4CE0-9329-239F4CAC544F}" presName="Name13" presStyleLbl="parChTrans1D2" presStyleIdx="0" presStyleCnt="6"/>
      <dgm:spPr/>
    </dgm:pt>
    <dgm:pt modelId="{C0868080-3934-4857-A289-379EBAC75422}" type="pres">
      <dgm:prSet presAssocID="{F6FD82C3-EA26-4167-B16D-2F5098847B84}" presName="childText" presStyleLbl="bgAcc1" presStyleIdx="0" presStyleCnt="6">
        <dgm:presLayoutVars>
          <dgm:bulletEnabled val="1"/>
        </dgm:presLayoutVars>
      </dgm:prSet>
      <dgm:spPr/>
    </dgm:pt>
    <dgm:pt modelId="{B777C8E2-D729-4C03-96F7-74A17A21354B}" type="pres">
      <dgm:prSet presAssocID="{972384BE-FC88-4DE2-9E73-78C984066479}" presName="Name13" presStyleLbl="parChTrans1D2" presStyleIdx="1" presStyleCnt="6"/>
      <dgm:spPr/>
    </dgm:pt>
    <dgm:pt modelId="{CC1BC7FA-EEFD-4A8C-B6A5-2C5EC0B0E2BF}" type="pres">
      <dgm:prSet presAssocID="{E90D3AD7-07F8-45BA-B472-C69C3C8DE707}" presName="childText" presStyleLbl="bgAcc1" presStyleIdx="1" presStyleCnt="6">
        <dgm:presLayoutVars>
          <dgm:bulletEnabled val="1"/>
        </dgm:presLayoutVars>
      </dgm:prSet>
      <dgm:spPr/>
    </dgm:pt>
    <dgm:pt modelId="{2042C97B-1C70-4661-84A3-C2CF0C125301}" type="pres">
      <dgm:prSet presAssocID="{BA36BC67-7D54-45FF-8301-859EE0431E17}" presName="Name13" presStyleLbl="parChTrans1D2" presStyleIdx="2" presStyleCnt="6"/>
      <dgm:spPr/>
    </dgm:pt>
    <dgm:pt modelId="{60084223-9EC5-44FE-BDCE-014306308760}" type="pres">
      <dgm:prSet presAssocID="{2D66816A-DBF4-4A96-AAF8-737E11D8BA9C}" presName="childText" presStyleLbl="bgAcc1" presStyleIdx="2" presStyleCnt="6">
        <dgm:presLayoutVars>
          <dgm:bulletEnabled val="1"/>
        </dgm:presLayoutVars>
      </dgm:prSet>
      <dgm:spPr/>
    </dgm:pt>
    <dgm:pt modelId="{C7798E6B-1464-48F2-B881-DFDAC360FF54}" type="pres">
      <dgm:prSet presAssocID="{EDF000FD-FC69-43B1-8E00-4561F6CF7967}" presName="root" presStyleCnt="0"/>
      <dgm:spPr/>
    </dgm:pt>
    <dgm:pt modelId="{B707615A-D691-453B-99DA-313AAC1A6DA9}" type="pres">
      <dgm:prSet presAssocID="{EDF000FD-FC69-43B1-8E00-4561F6CF7967}" presName="rootComposite" presStyleCnt="0"/>
      <dgm:spPr/>
    </dgm:pt>
    <dgm:pt modelId="{995DBCB5-C80B-4E68-9E93-A49713BA5A64}" type="pres">
      <dgm:prSet presAssocID="{EDF000FD-FC69-43B1-8E00-4561F6CF7967}" presName="rootText" presStyleLbl="node1" presStyleIdx="1" presStyleCnt="2" custScaleX="90270" custScaleY="72816"/>
      <dgm:spPr/>
    </dgm:pt>
    <dgm:pt modelId="{4E9681BB-19F8-489E-A549-8F091A5E213D}" type="pres">
      <dgm:prSet presAssocID="{EDF000FD-FC69-43B1-8E00-4561F6CF7967}" presName="rootConnector" presStyleLbl="node1" presStyleIdx="1" presStyleCnt="2"/>
      <dgm:spPr/>
    </dgm:pt>
    <dgm:pt modelId="{CF3564FB-9EE7-43EA-B238-A22C78088E0F}" type="pres">
      <dgm:prSet presAssocID="{EDF000FD-FC69-43B1-8E00-4561F6CF7967}" presName="childShape" presStyleCnt="0"/>
      <dgm:spPr/>
    </dgm:pt>
    <dgm:pt modelId="{048AA9D5-4005-4AB3-97E0-0F5D8ED41FB5}" type="pres">
      <dgm:prSet presAssocID="{C8830C31-1D49-410D-885C-72B4AB877E89}" presName="Name13" presStyleLbl="parChTrans1D2" presStyleIdx="3" presStyleCnt="6"/>
      <dgm:spPr/>
    </dgm:pt>
    <dgm:pt modelId="{D0043932-B6A8-4772-B47F-6B0D66A84CAB}" type="pres">
      <dgm:prSet presAssocID="{FF0F442E-3395-4298-9DF9-BA7DC935E204}" presName="childText" presStyleLbl="bgAcc1" presStyleIdx="3" presStyleCnt="6">
        <dgm:presLayoutVars>
          <dgm:bulletEnabled val="1"/>
        </dgm:presLayoutVars>
      </dgm:prSet>
      <dgm:spPr/>
    </dgm:pt>
    <dgm:pt modelId="{FE5D2F6E-1DE6-4E2D-8F1E-3C1C6D46F1EF}" type="pres">
      <dgm:prSet presAssocID="{A88237A7-7415-4850-A97D-636E727D423D}" presName="Name13" presStyleLbl="parChTrans1D2" presStyleIdx="4" presStyleCnt="6"/>
      <dgm:spPr/>
    </dgm:pt>
    <dgm:pt modelId="{2CA6A719-D872-49F3-BBD3-2931C3EED8D8}" type="pres">
      <dgm:prSet presAssocID="{E9AF0D55-3D17-481D-926D-96C21CFE22AE}" presName="childText" presStyleLbl="bgAcc1" presStyleIdx="4" presStyleCnt="6">
        <dgm:presLayoutVars>
          <dgm:bulletEnabled val="1"/>
        </dgm:presLayoutVars>
      </dgm:prSet>
      <dgm:spPr/>
    </dgm:pt>
    <dgm:pt modelId="{5837C694-EA59-4B9E-BEF3-A41D2A883D29}" type="pres">
      <dgm:prSet presAssocID="{B5ACB369-ABC7-4365-B7C4-359FB05D88BC}" presName="Name13" presStyleLbl="parChTrans1D2" presStyleIdx="5" presStyleCnt="6"/>
      <dgm:spPr/>
    </dgm:pt>
    <dgm:pt modelId="{A6505303-E7D2-4605-8C36-266337538B68}" type="pres">
      <dgm:prSet presAssocID="{63EF51D7-8963-471D-B165-8163D142F8DD}" presName="childText" presStyleLbl="bgAcc1" presStyleIdx="5" presStyleCnt="6">
        <dgm:presLayoutVars>
          <dgm:bulletEnabled val="1"/>
        </dgm:presLayoutVars>
      </dgm:prSet>
      <dgm:spPr/>
    </dgm:pt>
  </dgm:ptLst>
  <dgm:cxnLst>
    <dgm:cxn modelId="{74120800-F6F6-4572-BBE5-A9CC77B42977}" type="presOf" srcId="{A97F6ECF-5DDA-43F6-B9A1-9C540854BA37}" destId="{7801DAE5-823F-47A2-9FF5-0CB2FE910626}" srcOrd="0" destOrd="0" presId="urn:microsoft.com/office/officeart/2005/8/layout/hierarchy3"/>
    <dgm:cxn modelId="{D29D2E02-DAF3-4139-86F9-79DD8EE96285}" type="presOf" srcId="{A88237A7-7415-4850-A97D-636E727D423D}" destId="{FE5D2F6E-1DE6-4E2D-8F1E-3C1C6D46F1EF}" srcOrd="0" destOrd="0" presId="urn:microsoft.com/office/officeart/2005/8/layout/hierarchy3"/>
    <dgm:cxn modelId="{FDE5EF03-67FE-4F89-BC69-7E9F96F7B41A}" type="presOf" srcId="{972384BE-FC88-4DE2-9E73-78C984066479}" destId="{B777C8E2-D729-4C03-96F7-74A17A21354B}" srcOrd="0" destOrd="0" presId="urn:microsoft.com/office/officeart/2005/8/layout/hierarchy3"/>
    <dgm:cxn modelId="{219A2E08-2C52-47ED-9C73-1BCEEA3531F7}" type="presOf" srcId="{FF0F442E-3395-4298-9DF9-BA7DC935E204}" destId="{D0043932-B6A8-4772-B47F-6B0D66A84CAB}" srcOrd="0" destOrd="0" presId="urn:microsoft.com/office/officeart/2005/8/layout/hierarchy3"/>
    <dgm:cxn modelId="{F1393313-0D8A-42A7-89A3-0A46CA32D0D6}" type="presOf" srcId="{EDF000FD-FC69-43B1-8E00-4561F6CF7967}" destId="{995DBCB5-C80B-4E68-9E93-A49713BA5A64}" srcOrd="0" destOrd="0" presId="urn:microsoft.com/office/officeart/2005/8/layout/hierarchy3"/>
    <dgm:cxn modelId="{83E8361E-D439-4471-9874-6D7722501698}" srcId="{EDF000FD-FC69-43B1-8E00-4561F6CF7967}" destId="{63EF51D7-8963-471D-B165-8163D142F8DD}" srcOrd="2" destOrd="0" parTransId="{B5ACB369-ABC7-4365-B7C4-359FB05D88BC}" sibTransId="{7C53DD5F-4416-4A2D-AFB5-0E5B197A311D}"/>
    <dgm:cxn modelId="{31D86023-E4BE-449B-A81C-B8CBC81BC1D9}" type="presOf" srcId="{EDF000FD-FC69-43B1-8E00-4561F6CF7967}" destId="{4E9681BB-19F8-489E-A549-8F091A5E213D}" srcOrd="1" destOrd="0" presId="urn:microsoft.com/office/officeart/2005/8/layout/hierarchy3"/>
    <dgm:cxn modelId="{2F9FCD25-8163-4C8A-9DFA-8A0A1B79B252}" type="presOf" srcId="{E9AF0D55-3D17-481D-926D-96C21CFE22AE}" destId="{2CA6A719-D872-49F3-BBD3-2931C3EED8D8}" srcOrd="0" destOrd="0" presId="urn:microsoft.com/office/officeart/2005/8/layout/hierarchy3"/>
    <dgm:cxn modelId="{FB1DC32B-5FDE-4B8B-A20B-BC88E4EAB49E}" srcId="{FC476A21-DBB0-4395-B3CF-238C9B0DB11A}" destId="{2D66816A-DBF4-4A96-AAF8-737E11D8BA9C}" srcOrd="2" destOrd="0" parTransId="{BA36BC67-7D54-45FF-8301-859EE0431E17}" sibTransId="{AB39079D-1A5E-4E57-8185-4A2E08FF8578}"/>
    <dgm:cxn modelId="{51A4E537-C821-48BF-AFFE-607682A2BFC7}" type="presOf" srcId="{63EF51D7-8963-471D-B165-8163D142F8DD}" destId="{A6505303-E7D2-4605-8C36-266337538B68}" srcOrd="0" destOrd="0" presId="urn:microsoft.com/office/officeart/2005/8/layout/hierarchy3"/>
    <dgm:cxn modelId="{65A40B70-9FC0-4DBE-B785-0BED3FFB3CEA}" type="presOf" srcId="{FC476A21-DBB0-4395-B3CF-238C9B0DB11A}" destId="{7B2D6858-E730-4056-96F2-5C08A30B604C}" srcOrd="1" destOrd="0" presId="urn:microsoft.com/office/officeart/2005/8/layout/hierarchy3"/>
    <dgm:cxn modelId="{9B374970-8C1D-46D2-9EC9-A07A38628402}" type="presOf" srcId="{F6FD82C3-EA26-4167-B16D-2F5098847B84}" destId="{C0868080-3934-4857-A289-379EBAC75422}" srcOrd="0" destOrd="0" presId="urn:microsoft.com/office/officeart/2005/8/layout/hierarchy3"/>
    <dgm:cxn modelId="{0B44C17F-58A5-4ECD-A28E-ED75F9BAF92F}" type="presOf" srcId="{2D66816A-DBF4-4A96-AAF8-737E11D8BA9C}" destId="{60084223-9EC5-44FE-BDCE-014306308760}" srcOrd="0" destOrd="0" presId="urn:microsoft.com/office/officeart/2005/8/layout/hierarchy3"/>
    <dgm:cxn modelId="{3FE62A80-3DC1-49B6-A05A-B11839021D0E}" srcId="{FC476A21-DBB0-4395-B3CF-238C9B0DB11A}" destId="{E90D3AD7-07F8-45BA-B472-C69C3C8DE707}" srcOrd="1" destOrd="0" parTransId="{972384BE-FC88-4DE2-9E73-78C984066479}" sibTransId="{D10DC440-7998-4BF9-B30E-8D64F07F40DD}"/>
    <dgm:cxn modelId="{C039EE82-D08C-48CF-84AD-C21E079A42EE}" srcId="{A97F6ECF-5DDA-43F6-B9A1-9C540854BA37}" destId="{FC476A21-DBB0-4395-B3CF-238C9B0DB11A}" srcOrd="0" destOrd="0" parTransId="{C55D80EC-B5F2-473F-8E9A-86DA179AEE68}" sibTransId="{6F59E4D8-9F2B-417A-9C67-580F8CF743C6}"/>
    <dgm:cxn modelId="{7CDE4790-0A4D-46F5-8B67-45DC144EC525}" type="presOf" srcId="{B5ACB369-ABC7-4365-B7C4-359FB05D88BC}" destId="{5837C694-EA59-4B9E-BEF3-A41D2A883D29}" srcOrd="0" destOrd="0" presId="urn:microsoft.com/office/officeart/2005/8/layout/hierarchy3"/>
    <dgm:cxn modelId="{C0A035B2-A6D3-4FFB-9A08-5D117377D039}" type="presOf" srcId="{BA36BC67-7D54-45FF-8301-859EE0431E17}" destId="{2042C97B-1C70-4661-84A3-C2CF0C125301}" srcOrd="0" destOrd="0" presId="urn:microsoft.com/office/officeart/2005/8/layout/hierarchy3"/>
    <dgm:cxn modelId="{E5E349C5-E32B-4FB1-BAEF-0C0CB9821F90}" srcId="{EDF000FD-FC69-43B1-8E00-4561F6CF7967}" destId="{E9AF0D55-3D17-481D-926D-96C21CFE22AE}" srcOrd="1" destOrd="0" parTransId="{A88237A7-7415-4850-A97D-636E727D423D}" sibTransId="{4BC2E8C8-3840-4D6F-BC05-BB26D358B55C}"/>
    <dgm:cxn modelId="{C1F58DC5-A0E2-4DCF-A5EC-1BC648F22968}" srcId="{FC476A21-DBB0-4395-B3CF-238C9B0DB11A}" destId="{F6FD82C3-EA26-4167-B16D-2F5098847B84}" srcOrd="0" destOrd="0" parTransId="{0E647F93-9893-4CE0-9329-239F4CAC544F}" sibTransId="{6D436BAC-6AAF-4EF8-AC02-89549DCEA506}"/>
    <dgm:cxn modelId="{CF9F15CC-5798-4E3B-A82D-7115CDB702E9}" type="presOf" srcId="{C8830C31-1D49-410D-885C-72B4AB877E89}" destId="{048AA9D5-4005-4AB3-97E0-0F5D8ED41FB5}" srcOrd="0" destOrd="0" presId="urn:microsoft.com/office/officeart/2005/8/layout/hierarchy3"/>
    <dgm:cxn modelId="{774247D9-7FD3-4BBA-BAD3-8B2A1484A646}" srcId="{A97F6ECF-5DDA-43F6-B9A1-9C540854BA37}" destId="{EDF000FD-FC69-43B1-8E00-4561F6CF7967}" srcOrd="1" destOrd="0" parTransId="{A2CA9AB1-584F-4744-8874-CBE783920BFB}" sibTransId="{1E339B07-FCDD-4681-85EB-A55EF34CCC77}"/>
    <dgm:cxn modelId="{BED8F9DD-29C2-41E7-BC0B-27A854516452}" type="presOf" srcId="{E90D3AD7-07F8-45BA-B472-C69C3C8DE707}" destId="{CC1BC7FA-EEFD-4A8C-B6A5-2C5EC0B0E2BF}" srcOrd="0" destOrd="0" presId="urn:microsoft.com/office/officeart/2005/8/layout/hierarchy3"/>
    <dgm:cxn modelId="{0555E9E8-A580-46FD-8618-BF661F7364A9}" srcId="{EDF000FD-FC69-43B1-8E00-4561F6CF7967}" destId="{FF0F442E-3395-4298-9DF9-BA7DC935E204}" srcOrd="0" destOrd="0" parTransId="{C8830C31-1D49-410D-885C-72B4AB877E89}" sibTransId="{A88112D9-7F63-44E6-89E1-EFFA8AB5A5F6}"/>
    <dgm:cxn modelId="{544E79F2-034A-4F10-A162-BA5D3532FFFB}" type="presOf" srcId="{0E647F93-9893-4CE0-9329-239F4CAC544F}" destId="{88C4B19F-C16B-460D-8E88-BFA86A16AA53}" srcOrd="0" destOrd="0" presId="urn:microsoft.com/office/officeart/2005/8/layout/hierarchy3"/>
    <dgm:cxn modelId="{F56DB0F4-C8BF-4552-AAA7-1E8ABA7CA3CA}" type="presOf" srcId="{FC476A21-DBB0-4395-B3CF-238C9B0DB11A}" destId="{C54AE5CF-4C6F-4F86-A159-0AF333FF15DB}" srcOrd="0" destOrd="0" presId="urn:microsoft.com/office/officeart/2005/8/layout/hierarchy3"/>
    <dgm:cxn modelId="{5C601061-D486-4C26-9386-E033F009BB05}" type="presParOf" srcId="{7801DAE5-823F-47A2-9FF5-0CB2FE910626}" destId="{4F171563-0F07-41BB-B585-2E44962D3DF6}" srcOrd="0" destOrd="0" presId="urn:microsoft.com/office/officeart/2005/8/layout/hierarchy3"/>
    <dgm:cxn modelId="{C8E44A6D-C301-49F6-B261-E77BC24EC642}" type="presParOf" srcId="{4F171563-0F07-41BB-B585-2E44962D3DF6}" destId="{5C3FA50F-13A9-424C-8D33-3C2BCCBB6D09}" srcOrd="0" destOrd="0" presId="urn:microsoft.com/office/officeart/2005/8/layout/hierarchy3"/>
    <dgm:cxn modelId="{9B64E2EA-BBD9-48B7-BD72-82325434785F}" type="presParOf" srcId="{5C3FA50F-13A9-424C-8D33-3C2BCCBB6D09}" destId="{C54AE5CF-4C6F-4F86-A159-0AF333FF15DB}" srcOrd="0" destOrd="0" presId="urn:microsoft.com/office/officeart/2005/8/layout/hierarchy3"/>
    <dgm:cxn modelId="{DFE6D587-BF70-43F8-988A-633FA8274A45}" type="presParOf" srcId="{5C3FA50F-13A9-424C-8D33-3C2BCCBB6D09}" destId="{7B2D6858-E730-4056-96F2-5C08A30B604C}" srcOrd="1" destOrd="0" presId="urn:microsoft.com/office/officeart/2005/8/layout/hierarchy3"/>
    <dgm:cxn modelId="{01A7FE5F-341D-4BB3-8D80-F09A6A0B6D34}" type="presParOf" srcId="{4F171563-0F07-41BB-B585-2E44962D3DF6}" destId="{ED222ABA-E8D6-4732-8308-BEA6394188C4}" srcOrd="1" destOrd="0" presId="urn:microsoft.com/office/officeart/2005/8/layout/hierarchy3"/>
    <dgm:cxn modelId="{B0943BF5-44D7-4C71-867E-BEB58E6CD4C8}" type="presParOf" srcId="{ED222ABA-E8D6-4732-8308-BEA6394188C4}" destId="{88C4B19F-C16B-460D-8E88-BFA86A16AA53}" srcOrd="0" destOrd="0" presId="urn:microsoft.com/office/officeart/2005/8/layout/hierarchy3"/>
    <dgm:cxn modelId="{75195FC1-4F71-4A75-A19A-2D2ACE4B4872}" type="presParOf" srcId="{ED222ABA-E8D6-4732-8308-BEA6394188C4}" destId="{C0868080-3934-4857-A289-379EBAC75422}" srcOrd="1" destOrd="0" presId="urn:microsoft.com/office/officeart/2005/8/layout/hierarchy3"/>
    <dgm:cxn modelId="{43450A98-5734-4293-B024-3502244BAD11}" type="presParOf" srcId="{ED222ABA-E8D6-4732-8308-BEA6394188C4}" destId="{B777C8E2-D729-4C03-96F7-74A17A21354B}" srcOrd="2" destOrd="0" presId="urn:microsoft.com/office/officeart/2005/8/layout/hierarchy3"/>
    <dgm:cxn modelId="{83E66A94-8816-4F46-9C84-6E45DD1B2E57}" type="presParOf" srcId="{ED222ABA-E8D6-4732-8308-BEA6394188C4}" destId="{CC1BC7FA-EEFD-4A8C-B6A5-2C5EC0B0E2BF}" srcOrd="3" destOrd="0" presId="urn:microsoft.com/office/officeart/2005/8/layout/hierarchy3"/>
    <dgm:cxn modelId="{8DEB8691-9E93-45AD-A38D-3951370E3BC7}" type="presParOf" srcId="{ED222ABA-E8D6-4732-8308-BEA6394188C4}" destId="{2042C97B-1C70-4661-84A3-C2CF0C125301}" srcOrd="4" destOrd="0" presId="urn:microsoft.com/office/officeart/2005/8/layout/hierarchy3"/>
    <dgm:cxn modelId="{A47098C8-46B5-4791-8A7D-F481DD6D39B3}" type="presParOf" srcId="{ED222ABA-E8D6-4732-8308-BEA6394188C4}" destId="{60084223-9EC5-44FE-BDCE-014306308760}" srcOrd="5" destOrd="0" presId="urn:microsoft.com/office/officeart/2005/8/layout/hierarchy3"/>
    <dgm:cxn modelId="{2123E783-881F-495B-B88E-DA70E2A16E34}" type="presParOf" srcId="{7801DAE5-823F-47A2-9FF5-0CB2FE910626}" destId="{C7798E6B-1464-48F2-B881-DFDAC360FF54}" srcOrd="1" destOrd="0" presId="urn:microsoft.com/office/officeart/2005/8/layout/hierarchy3"/>
    <dgm:cxn modelId="{56465835-F154-468F-8FE9-D0124E95CBD5}" type="presParOf" srcId="{C7798E6B-1464-48F2-B881-DFDAC360FF54}" destId="{B707615A-D691-453B-99DA-313AAC1A6DA9}" srcOrd="0" destOrd="0" presId="urn:microsoft.com/office/officeart/2005/8/layout/hierarchy3"/>
    <dgm:cxn modelId="{53B690C4-AE3F-49C6-9216-A58E7842AACD}" type="presParOf" srcId="{B707615A-D691-453B-99DA-313AAC1A6DA9}" destId="{995DBCB5-C80B-4E68-9E93-A49713BA5A64}" srcOrd="0" destOrd="0" presId="urn:microsoft.com/office/officeart/2005/8/layout/hierarchy3"/>
    <dgm:cxn modelId="{E55A4699-7BB9-4F55-B1AD-BCE2D8C5016D}" type="presParOf" srcId="{B707615A-D691-453B-99DA-313AAC1A6DA9}" destId="{4E9681BB-19F8-489E-A549-8F091A5E213D}" srcOrd="1" destOrd="0" presId="urn:microsoft.com/office/officeart/2005/8/layout/hierarchy3"/>
    <dgm:cxn modelId="{7EBC4DBF-D3D2-4AEE-B48C-091F6875A268}" type="presParOf" srcId="{C7798E6B-1464-48F2-B881-DFDAC360FF54}" destId="{CF3564FB-9EE7-43EA-B238-A22C78088E0F}" srcOrd="1" destOrd="0" presId="urn:microsoft.com/office/officeart/2005/8/layout/hierarchy3"/>
    <dgm:cxn modelId="{61B8C199-F8D7-426D-ADF1-590BE68F6858}" type="presParOf" srcId="{CF3564FB-9EE7-43EA-B238-A22C78088E0F}" destId="{048AA9D5-4005-4AB3-97E0-0F5D8ED41FB5}" srcOrd="0" destOrd="0" presId="urn:microsoft.com/office/officeart/2005/8/layout/hierarchy3"/>
    <dgm:cxn modelId="{576F0923-10E8-497E-884F-7D4BC40914A8}" type="presParOf" srcId="{CF3564FB-9EE7-43EA-B238-A22C78088E0F}" destId="{D0043932-B6A8-4772-B47F-6B0D66A84CAB}" srcOrd="1" destOrd="0" presId="urn:microsoft.com/office/officeart/2005/8/layout/hierarchy3"/>
    <dgm:cxn modelId="{A23C63B0-E1A1-46E2-9977-84898A113DC0}" type="presParOf" srcId="{CF3564FB-9EE7-43EA-B238-A22C78088E0F}" destId="{FE5D2F6E-1DE6-4E2D-8F1E-3C1C6D46F1EF}" srcOrd="2" destOrd="0" presId="urn:microsoft.com/office/officeart/2005/8/layout/hierarchy3"/>
    <dgm:cxn modelId="{4A503FE3-BBC6-435D-824B-37AC78D899F4}" type="presParOf" srcId="{CF3564FB-9EE7-43EA-B238-A22C78088E0F}" destId="{2CA6A719-D872-49F3-BBD3-2931C3EED8D8}" srcOrd="3" destOrd="0" presId="urn:microsoft.com/office/officeart/2005/8/layout/hierarchy3"/>
    <dgm:cxn modelId="{19C281FD-5931-4550-A20D-5889BE1C053E}" type="presParOf" srcId="{CF3564FB-9EE7-43EA-B238-A22C78088E0F}" destId="{5837C694-EA59-4B9E-BEF3-A41D2A883D29}" srcOrd="4" destOrd="0" presId="urn:microsoft.com/office/officeart/2005/8/layout/hierarchy3"/>
    <dgm:cxn modelId="{719BAF45-A338-4CB8-80EC-FE92F0286924}" type="presParOf" srcId="{CF3564FB-9EE7-43EA-B238-A22C78088E0F}" destId="{A6505303-E7D2-4605-8C36-266337538B68}" srcOrd="5" destOrd="0" presId="urn:microsoft.com/office/officeart/2005/8/layout/hierarchy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6C67681-4A39-458F-9AFD-4F5020035BB7}" type="doc">
      <dgm:prSet loTypeId="urn:microsoft.com/office/officeart/2005/8/layout/vList4" loCatId="picture" qsTypeId="urn:microsoft.com/office/officeart/2005/8/quickstyle/simple4" qsCatId="simple" csTypeId="urn:microsoft.com/office/officeart/2005/8/colors/colorful2" csCatId="colorful" phldr="1"/>
      <dgm:spPr/>
      <dgm:t>
        <a:bodyPr/>
        <a:lstStyle/>
        <a:p>
          <a:endParaRPr lang="en-IN"/>
        </a:p>
      </dgm:t>
    </dgm:pt>
    <dgm:pt modelId="{0D6C3BA3-59F0-4B63-8E56-6FCC0C81ED6A}">
      <dgm:prSet custT="1"/>
      <dgm:spPr/>
      <dgm:t>
        <a:bodyPr/>
        <a:lstStyle/>
        <a:p>
          <a:r>
            <a:rPr lang="en-IN" sz="1400" b="1" dirty="0"/>
            <a:t>                Mobility Trends</a:t>
          </a:r>
          <a:endParaRPr lang="en-IN" sz="1400" dirty="0"/>
        </a:p>
      </dgm:t>
    </dgm:pt>
    <dgm:pt modelId="{F829D190-2C17-459D-84B0-A0B6BF87BBC7}" type="parTrans" cxnId="{DC26208C-2ADB-492C-A032-A3D57F5C98B7}">
      <dgm:prSet/>
      <dgm:spPr/>
      <dgm:t>
        <a:bodyPr/>
        <a:lstStyle/>
        <a:p>
          <a:endParaRPr lang="en-IN"/>
        </a:p>
      </dgm:t>
    </dgm:pt>
    <dgm:pt modelId="{B424C90C-66E9-4CD2-9F47-63C8002E7DED}" type="sibTrans" cxnId="{DC26208C-2ADB-492C-A032-A3D57F5C98B7}">
      <dgm:prSet/>
      <dgm:spPr/>
      <dgm:t>
        <a:bodyPr/>
        <a:lstStyle/>
        <a:p>
          <a:endParaRPr lang="en-IN"/>
        </a:p>
      </dgm:t>
    </dgm:pt>
    <dgm:pt modelId="{3AEAB16C-A4C4-4A7E-AE1D-E544B5BD0BD7}">
      <dgm:prSet custT="1"/>
      <dgm:spPr/>
      <dgm:t>
        <a:bodyPr/>
        <a:lstStyle/>
        <a:p>
          <a:r>
            <a:rPr lang="en-IN" sz="1400" b="1" dirty="0"/>
            <a:t>EV Adoption:</a:t>
          </a:r>
          <a:r>
            <a:rPr lang="en-IN" sz="1400" dirty="0"/>
            <a:t> Subsidies, growing infrastructure, and eco-conscious passengers.</a:t>
          </a:r>
        </a:p>
      </dgm:t>
    </dgm:pt>
    <dgm:pt modelId="{3875E40C-EE8A-4B9A-A4D3-9E2B167694F6}" type="parTrans" cxnId="{63133473-EE27-4516-803B-B527F8D60752}">
      <dgm:prSet/>
      <dgm:spPr/>
      <dgm:t>
        <a:bodyPr/>
        <a:lstStyle/>
        <a:p>
          <a:endParaRPr lang="en-IN"/>
        </a:p>
      </dgm:t>
    </dgm:pt>
    <dgm:pt modelId="{222E8F9C-7D5E-44FD-80DF-63523ED88988}" type="sibTrans" cxnId="{63133473-EE27-4516-803B-B527F8D60752}">
      <dgm:prSet/>
      <dgm:spPr/>
      <dgm:t>
        <a:bodyPr/>
        <a:lstStyle/>
        <a:p>
          <a:endParaRPr lang="en-IN"/>
        </a:p>
      </dgm:t>
    </dgm:pt>
    <dgm:pt modelId="{9E2A135A-48C3-4889-A1E1-ABB35D310FB0}">
      <dgm:prSet custT="1"/>
      <dgm:spPr/>
      <dgm:t>
        <a:bodyPr/>
        <a:lstStyle/>
        <a:p>
          <a:r>
            <a:rPr lang="en-IN" sz="1400" b="1" dirty="0"/>
            <a:t>Green Energy Use:  </a:t>
          </a:r>
          <a:r>
            <a:rPr lang="en-IN" sz="1400" b="0" dirty="0"/>
            <a:t>Renewable  energy integration with integration of green energy initiative</a:t>
          </a:r>
        </a:p>
      </dgm:t>
    </dgm:pt>
    <dgm:pt modelId="{046935F7-3311-4F61-B138-C6D2DAAD7870}" type="parTrans" cxnId="{24250254-1936-40C4-9519-DC806E4A3B00}">
      <dgm:prSet/>
      <dgm:spPr/>
      <dgm:t>
        <a:bodyPr/>
        <a:lstStyle/>
        <a:p>
          <a:endParaRPr lang="en-IN"/>
        </a:p>
      </dgm:t>
    </dgm:pt>
    <dgm:pt modelId="{B0B59748-646D-41F4-82FF-C30D1E6C2B42}" type="sibTrans" cxnId="{24250254-1936-40C4-9519-DC806E4A3B00}">
      <dgm:prSet/>
      <dgm:spPr/>
      <dgm:t>
        <a:bodyPr/>
        <a:lstStyle/>
        <a:p>
          <a:endParaRPr lang="en-IN"/>
        </a:p>
      </dgm:t>
    </dgm:pt>
    <dgm:pt modelId="{8CD9212E-86ED-47FC-BF9C-620B1B7C9F8C}">
      <dgm:prSet custT="1"/>
      <dgm:spPr/>
      <dgm:t>
        <a:bodyPr/>
        <a:lstStyle/>
        <a:p>
          <a:r>
            <a:rPr lang="en-IN" sz="1400" b="1" dirty="0"/>
            <a:t>Digital Payments:</a:t>
          </a:r>
          <a:r>
            <a:rPr lang="en-IN" sz="1400" dirty="0"/>
            <a:t> Integration with UPI/e-wallets supports cashless convenience.</a:t>
          </a:r>
        </a:p>
      </dgm:t>
    </dgm:pt>
    <dgm:pt modelId="{26CFE9A1-7237-45F6-B123-C24C64F07818}" type="parTrans" cxnId="{85CAE99E-9391-45F5-A99A-70AB9DFA72F0}">
      <dgm:prSet/>
      <dgm:spPr/>
      <dgm:t>
        <a:bodyPr/>
        <a:lstStyle/>
        <a:p>
          <a:endParaRPr lang="en-IN"/>
        </a:p>
      </dgm:t>
    </dgm:pt>
    <dgm:pt modelId="{95A0E263-9DCF-41C5-8941-78103F4E3860}" type="sibTrans" cxnId="{85CAE99E-9391-45F5-A99A-70AB9DFA72F0}">
      <dgm:prSet/>
      <dgm:spPr/>
      <dgm:t>
        <a:bodyPr/>
        <a:lstStyle/>
        <a:p>
          <a:endParaRPr lang="en-IN"/>
        </a:p>
      </dgm:t>
    </dgm:pt>
    <dgm:pt modelId="{917F7719-6422-49AA-A8C8-137BFD4253B5}">
      <dgm:prSet custT="1"/>
      <dgm:spPr/>
      <dgm:t>
        <a:bodyPr/>
        <a:lstStyle/>
        <a:p>
          <a:r>
            <a:rPr lang="en-IN" sz="1400" b="1" dirty="0"/>
            <a:t>Ridesharing mobility: </a:t>
          </a:r>
          <a:r>
            <a:rPr lang="en-IN" sz="1400" b="0" dirty="0"/>
            <a:t>seamlessly switch between various mode of transport</a:t>
          </a:r>
        </a:p>
      </dgm:t>
    </dgm:pt>
    <dgm:pt modelId="{895072A4-84CE-4784-A737-47ECBF015012}" type="parTrans" cxnId="{4E71066F-414A-441F-9B5C-AF87DFD28E9D}">
      <dgm:prSet/>
      <dgm:spPr/>
      <dgm:t>
        <a:bodyPr/>
        <a:lstStyle/>
        <a:p>
          <a:endParaRPr lang="en-IN"/>
        </a:p>
      </dgm:t>
    </dgm:pt>
    <dgm:pt modelId="{61A03246-9DD5-4AF5-8C38-E23E14DDEEF7}" type="sibTrans" cxnId="{4E71066F-414A-441F-9B5C-AF87DFD28E9D}">
      <dgm:prSet/>
      <dgm:spPr/>
      <dgm:t>
        <a:bodyPr/>
        <a:lstStyle/>
        <a:p>
          <a:endParaRPr lang="en-IN"/>
        </a:p>
      </dgm:t>
    </dgm:pt>
    <dgm:pt modelId="{F132CD4E-B26C-4CB4-9EDF-245DB16E841C}">
      <dgm:prSet custT="1"/>
      <dgm:spPr/>
      <dgm:t>
        <a:bodyPr/>
        <a:lstStyle/>
        <a:p>
          <a:r>
            <a:rPr lang="en-IN" sz="1400" b="1" dirty="0"/>
            <a:t>Sustainability Push:</a:t>
          </a:r>
          <a:r>
            <a:rPr lang="en-IN" sz="1400" dirty="0"/>
            <a:t> Regulations demand greener initiatives.</a:t>
          </a:r>
        </a:p>
      </dgm:t>
    </dgm:pt>
    <dgm:pt modelId="{7BA07436-77F5-4084-BF04-873E1B16E633}" type="parTrans" cxnId="{C883D586-1D8C-444E-902F-0F197BD53BAB}">
      <dgm:prSet/>
      <dgm:spPr/>
      <dgm:t>
        <a:bodyPr/>
        <a:lstStyle/>
        <a:p>
          <a:endParaRPr lang="en-IN"/>
        </a:p>
      </dgm:t>
    </dgm:pt>
    <dgm:pt modelId="{FBE80ED2-346E-4852-A203-A2B441237353}" type="sibTrans" cxnId="{C883D586-1D8C-444E-902F-0F197BD53BAB}">
      <dgm:prSet/>
      <dgm:spPr/>
      <dgm:t>
        <a:bodyPr/>
        <a:lstStyle/>
        <a:p>
          <a:endParaRPr lang="en-IN"/>
        </a:p>
      </dgm:t>
    </dgm:pt>
    <dgm:pt modelId="{4EC220B8-4370-4F81-9CBD-2F2AB308CE49}" type="pres">
      <dgm:prSet presAssocID="{06C67681-4A39-458F-9AFD-4F5020035BB7}" presName="linear" presStyleCnt="0">
        <dgm:presLayoutVars>
          <dgm:dir/>
          <dgm:resizeHandles val="exact"/>
        </dgm:presLayoutVars>
      </dgm:prSet>
      <dgm:spPr/>
    </dgm:pt>
    <dgm:pt modelId="{7E9BE781-359C-4C48-8CBC-0EE31D98F917}" type="pres">
      <dgm:prSet presAssocID="{0D6C3BA3-59F0-4B63-8E56-6FCC0C81ED6A}" presName="comp" presStyleCnt="0"/>
      <dgm:spPr/>
    </dgm:pt>
    <dgm:pt modelId="{CDA32CCA-7C77-4E0D-AC9D-859D25C58425}" type="pres">
      <dgm:prSet presAssocID="{0D6C3BA3-59F0-4B63-8E56-6FCC0C81ED6A}" presName="box" presStyleLbl="node1" presStyleIdx="0" presStyleCnt="6"/>
      <dgm:spPr/>
    </dgm:pt>
    <dgm:pt modelId="{2AF6B732-106C-46FA-8587-E6FA2C72D73E}" type="pres">
      <dgm:prSet presAssocID="{0D6C3BA3-59F0-4B63-8E56-6FCC0C81ED6A}" presName="img" presStyleLbl="fgImgPlace1" presStyleIdx="0" presStyleCnt="6" custScaleX="50313" custLinFactNeighborX="-16392" custLinFactNeighborY="3010"/>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Statistics with solid fill"/>
        </a:ext>
      </dgm:extLst>
    </dgm:pt>
    <dgm:pt modelId="{8DFB4767-F679-4879-A640-50DE503391CF}" type="pres">
      <dgm:prSet presAssocID="{0D6C3BA3-59F0-4B63-8E56-6FCC0C81ED6A}" presName="text" presStyleLbl="node1" presStyleIdx="0" presStyleCnt="6">
        <dgm:presLayoutVars>
          <dgm:bulletEnabled val="1"/>
        </dgm:presLayoutVars>
      </dgm:prSet>
      <dgm:spPr/>
    </dgm:pt>
    <dgm:pt modelId="{75BB90B1-D887-4218-AE57-3ED4BA480FB0}" type="pres">
      <dgm:prSet presAssocID="{B424C90C-66E9-4CD2-9F47-63C8002E7DED}" presName="spacer" presStyleCnt="0"/>
      <dgm:spPr/>
    </dgm:pt>
    <dgm:pt modelId="{D346D305-16CF-4029-A6A9-80DB18392585}" type="pres">
      <dgm:prSet presAssocID="{3AEAB16C-A4C4-4A7E-AE1D-E544B5BD0BD7}" presName="comp" presStyleCnt="0"/>
      <dgm:spPr/>
    </dgm:pt>
    <dgm:pt modelId="{4949D598-AFCB-48EA-8A90-B5F7F9ABB7F1}" type="pres">
      <dgm:prSet presAssocID="{3AEAB16C-A4C4-4A7E-AE1D-E544B5BD0BD7}" presName="box" presStyleLbl="node1" presStyleIdx="1" presStyleCnt="6"/>
      <dgm:spPr/>
    </dgm:pt>
    <dgm:pt modelId="{F36081D3-60DE-43FC-8B0F-9C7815D5949A}" type="pres">
      <dgm:prSet presAssocID="{3AEAB16C-A4C4-4A7E-AE1D-E544B5BD0BD7}" presName="img" presStyleLbl="fgImgPlace1" presStyleIdx="1" presStyleCnt="6" custScaleX="50313" custLinFactNeighborX="-14058" custLinFactNeighborY="-218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Car with solid fill"/>
        </a:ext>
      </dgm:extLst>
    </dgm:pt>
    <dgm:pt modelId="{711E067F-F547-4025-A8A6-2C5BA29681C1}" type="pres">
      <dgm:prSet presAssocID="{3AEAB16C-A4C4-4A7E-AE1D-E544B5BD0BD7}" presName="text" presStyleLbl="node1" presStyleIdx="1" presStyleCnt="6">
        <dgm:presLayoutVars>
          <dgm:bulletEnabled val="1"/>
        </dgm:presLayoutVars>
      </dgm:prSet>
      <dgm:spPr/>
    </dgm:pt>
    <dgm:pt modelId="{26FFFB93-FAE1-4E6F-B927-4457CD875254}" type="pres">
      <dgm:prSet presAssocID="{222E8F9C-7D5E-44FD-80DF-63523ED88988}" presName="spacer" presStyleCnt="0"/>
      <dgm:spPr/>
    </dgm:pt>
    <dgm:pt modelId="{17967078-EC8D-46AD-AA25-02212FC70E79}" type="pres">
      <dgm:prSet presAssocID="{9E2A135A-48C3-4889-A1E1-ABB35D310FB0}" presName="comp" presStyleCnt="0"/>
      <dgm:spPr/>
    </dgm:pt>
    <dgm:pt modelId="{A19B486E-B7D4-4A45-88BD-9032D3BFD513}" type="pres">
      <dgm:prSet presAssocID="{9E2A135A-48C3-4889-A1E1-ABB35D310FB0}" presName="box" presStyleLbl="node1" presStyleIdx="2" presStyleCnt="6" custLinFactNeighborY="-1367"/>
      <dgm:spPr/>
    </dgm:pt>
    <dgm:pt modelId="{F5B3C730-E0FF-44C3-B598-33519923F1DD}" type="pres">
      <dgm:prSet presAssocID="{9E2A135A-48C3-4889-A1E1-ABB35D310FB0}" presName="img" presStyleLbl="fgImgPlace1" presStyleIdx="2" presStyleCnt="6" custScaleX="59685" custLinFactNeighborX="-14995" custLinFactNeighborY="-1709"/>
      <dgm:spPr>
        <a:blipFill>
          <a:blip xmlns:r="http://schemas.openxmlformats.org/officeDocument/2006/relationships" r:embed="rId5">
            <a:extLst>
              <a:ext uri="{96DAC541-7B7A-43D3-8B79-37D633B846F1}">
                <asvg:svgBlip xmlns:asvg="http://schemas.microsoft.com/office/drawing/2016/SVG/main" r:embed="rId6"/>
              </a:ext>
            </a:extLst>
          </a:blip>
          <a:srcRect/>
          <a:stretch>
            <a:fillRect t="-41000" b="-41000"/>
          </a:stretch>
        </a:blipFill>
      </dgm:spPr>
      <dgm:extLst>
        <a:ext uri="{E40237B7-FDA0-4F09-8148-C483321AD2D9}">
          <dgm14:cNvPr xmlns:dgm14="http://schemas.microsoft.com/office/drawing/2010/diagram" id="0" name="" descr="Open hand with plant with solid fill"/>
        </a:ext>
      </dgm:extLst>
    </dgm:pt>
    <dgm:pt modelId="{231C8F72-4183-4E31-8452-F41B2B29B196}" type="pres">
      <dgm:prSet presAssocID="{9E2A135A-48C3-4889-A1E1-ABB35D310FB0}" presName="text" presStyleLbl="node1" presStyleIdx="2" presStyleCnt="6">
        <dgm:presLayoutVars>
          <dgm:bulletEnabled val="1"/>
        </dgm:presLayoutVars>
      </dgm:prSet>
      <dgm:spPr/>
    </dgm:pt>
    <dgm:pt modelId="{377C539C-B579-43E1-B433-3F643876901B}" type="pres">
      <dgm:prSet presAssocID="{B0B59748-646D-41F4-82FF-C30D1E6C2B42}" presName="spacer" presStyleCnt="0"/>
      <dgm:spPr/>
    </dgm:pt>
    <dgm:pt modelId="{EA42B896-7C17-485C-96BD-A9E5D099C983}" type="pres">
      <dgm:prSet presAssocID="{8CD9212E-86ED-47FC-BF9C-620B1B7C9F8C}" presName="comp" presStyleCnt="0"/>
      <dgm:spPr/>
    </dgm:pt>
    <dgm:pt modelId="{2DD0A8F8-66C3-4A79-A5F4-2E9F6125F47E}" type="pres">
      <dgm:prSet presAssocID="{8CD9212E-86ED-47FC-BF9C-620B1B7C9F8C}" presName="box" presStyleLbl="node1" presStyleIdx="3" presStyleCnt="6" custLinFactNeighborX="-1491"/>
      <dgm:spPr/>
    </dgm:pt>
    <dgm:pt modelId="{EF5953FE-711C-4D14-9002-6DA347C38B2F}" type="pres">
      <dgm:prSet presAssocID="{8CD9212E-86ED-47FC-BF9C-620B1B7C9F8C}" presName="img" presStyleLbl="fgImgPlace1" presStyleIdx="3" presStyleCnt="6" custScaleX="42816" custScaleY="60244" custLinFactNeighborX="-10309"/>
      <dgm:spPr>
        <a:blipFill>
          <a:blip xmlns:r="http://schemas.openxmlformats.org/officeDocument/2006/relationships" r:embed="rId7">
            <a:extLst>
              <a:ext uri="{96DAC541-7B7A-43D3-8B79-37D633B846F1}">
                <asvg:svgBlip xmlns:asvg="http://schemas.microsoft.com/office/drawing/2016/SVG/main" r:embed="rId8"/>
              </a:ext>
            </a:extLst>
          </a:blip>
          <a:srcRect/>
          <a:stretch>
            <a:fillRect t="-41000" b="-41000"/>
          </a:stretch>
        </a:blipFill>
      </dgm:spPr>
      <dgm:extLst>
        <a:ext uri="{E40237B7-FDA0-4F09-8148-C483321AD2D9}">
          <dgm14:cNvPr xmlns:dgm14="http://schemas.microsoft.com/office/drawing/2010/diagram" id="0" name="" descr="Money with solid fill"/>
        </a:ext>
      </dgm:extLst>
    </dgm:pt>
    <dgm:pt modelId="{4FD3E1AC-0AAD-4B35-98A7-BDD944541077}" type="pres">
      <dgm:prSet presAssocID="{8CD9212E-86ED-47FC-BF9C-620B1B7C9F8C}" presName="text" presStyleLbl="node1" presStyleIdx="3" presStyleCnt="6">
        <dgm:presLayoutVars>
          <dgm:bulletEnabled val="1"/>
        </dgm:presLayoutVars>
      </dgm:prSet>
      <dgm:spPr/>
    </dgm:pt>
    <dgm:pt modelId="{B1890004-81B8-4D49-8535-BB3F59A7AAED}" type="pres">
      <dgm:prSet presAssocID="{95A0E263-9DCF-41C5-8941-78103F4E3860}" presName="spacer" presStyleCnt="0"/>
      <dgm:spPr/>
    </dgm:pt>
    <dgm:pt modelId="{A11B771E-A3BB-46A1-9AA0-0FB55F9CDDC9}" type="pres">
      <dgm:prSet presAssocID="{917F7719-6422-49AA-A8C8-137BFD4253B5}" presName="comp" presStyleCnt="0"/>
      <dgm:spPr/>
    </dgm:pt>
    <dgm:pt modelId="{9D2C83F6-3E1D-408E-ABB8-204784B58E2B}" type="pres">
      <dgm:prSet presAssocID="{917F7719-6422-49AA-A8C8-137BFD4253B5}" presName="box" presStyleLbl="node1" presStyleIdx="4" presStyleCnt="6"/>
      <dgm:spPr/>
    </dgm:pt>
    <dgm:pt modelId="{73C17BF2-F61C-474A-9B07-022B18C24045}" type="pres">
      <dgm:prSet presAssocID="{917F7719-6422-49AA-A8C8-137BFD4253B5}" presName="img" presStyleLbl="fgImgPlace1" presStyleIdx="4" presStyleCnt="6" custScaleX="67183" custLinFactNeighborX="-6560"/>
      <dgm:spPr>
        <a:blipFill>
          <a:blip xmlns:r="http://schemas.openxmlformats.org/officeDocument/2006/relationships" r:embed="rId9">
            <a:extLst>
              <a:ext uri="{96DAC541-7B7A-43D3-8B79-37D633B846F1}">
                <asvg:svgBlip xmlns:asvg="http://schemas.microsoft.com/office/drawing/2016/SVG/main" r:embed="rId10"/>
              </a:ext>
            </a:extLst>
          </a:blip>
          <a:srcRect/>
          <a:stretch>
            <a:fillRect t="-11000" b="-11000"/>
          </a:stretch>
        </a:blipFill>
      </dgm:spPr>
      <dgm:extLst>
        <a:ext uri="{E40237B7-FDA0-4F09-8148-C483321AD2D9}">
          <dgm14:cNvPr xmlns:dgm14="http://schemas.microsoft.com/office/drawing/2010/diagram" id="0" name="" descr="Connections with solid fill"/>
        </a:ext>
      </dgm:extLst>
    </dgm:pt>
    <dgm:pt modelId="{034957D5-7EC8-4652-8125-172E7715328E}" type="pres">
      <dgm:prSet presAssocID="{917F7719-6422-49AA-A8C8-137BFD4253B5}" presName="text" presStyleLbl="node1" presStyleIdx="4" presStyleCnt="6">
        <dgm:presLayoutVars>
          <dgm:bulletEnabled val="1"/>
        </dgm:presLayoutVars>
      </dgm:prSet>
      <dgm:spPr/>
    </dgm:pt>
    <dgm:pt modelId="{89FE824C-ADB6-498C-B659-4A698D4F5269}" type="pres">
      <dgm:prSet presAssocID="{61A03246-9DD5-4AF5-8C38-E23E14DDEEF7}" presName="spacer" presStyleCnt="0"/>
      <dgm:spPr/>
    </dgm:pt>
    <dgm:pt modelId="{1D902C07-7536-4173-A026-5E890A58384A}" type="pres">
      <dgm:prSet presAssocID="{F132CD4E-B26C-4CB4-9EDF-245DB16E841C}" presName="comp" presStyleCnt="0"/>
      <dgm:spPr/>
    </dgm:pt>
    <dgm:pt modelId="{9608EBE6-0D8E-4A0F-9E2D-3E08C0576554}" type="pres">
      <dgm:prSet presAssocID="{F132CD4E-B26C-4CB4-9EDF-245DB16E841C}" presName="box" presStyleLbl="node1" presStyleIdx="5" presStyleCnt="6" custLinFactNeighborX="-1491"/>
      <dgm:spPr/>
    </dgm:pt>
    <dgm:pt modelId="{67460BA2-99B5-42E1-BF4F-ECD95C2462A1}" type="pres">
      <dgm:prSet presAssocID="{F132CD4E-B26C-4CB4-9EDF-245DB16E841C}" presName="img" presStyleLbl="fgImgPlace1" presStyleIdx="5" presStyleCnt="6" custScaleX="57811" custLinFactNeighborX="-9372" custLinFactNeighborY="5126"/>
      <dgm:spPr>
        <a:blipFill>
          <a:blip xmlns:r="http://schemas.openxmlformats.org/officeDocument/2006/relationships" r:embed="rId11">
            <a:extLst>
              <a:ext uri="{96DAC541-7B7A-43D3-8B79-37D633B846F1}">
                <asvg:svgBlip xmlns:asvg="http://schemas.microsoft.com/office/drawing/2016/SVG/main" r:embed="rId12"/>
              </a:ext>
            </a:extLst>
          </a:blip>
          <a:srcRect/>
          <a:stretch>
            <a:fillRect t="-41000" b="-41000"/>
          </a:stretch>
        </a:blipFill>
      </dgm:spPr>
      <dgm:extLst>
        <a:ext uri="{E40237B7-FDA0-4F09-8148-C483321AD2D9}">
          <dgm14:cNvPr xmlns:dgm14="http://schemas.microsoft.com/office/drawing/2010/diagram" id="0" name="" descr="Open hand with plant with solid fill"/>
        </a:ext>
      </dgm:extLst>
    </dgm:pt>
    <dgm:pt modelId="{7440639C-CB24-42C6-AF4B-CA803DADD251}" type="pres">
      <dgm:prSet presAssocID="{F132CD4E-B26C-4CB4-9EDF-245DB16E841C}" presName="text" presStyleLbl="node1" presStyleIdx="5" presStyleCnt="6">
        <dgm:presLayoutVars>
          <dgm:bulletEnabled val="1"/>
        </dgm:presLayoutVars>
      </dgm:prSet>
      <dgm:spPr/>
    </dgm:pt>
  </dgm:ptLst>
  <dgm:cxnLst>
    <dgm:cxn modelId="{9C98A612-B227-4F93-B84C-833C2C6A5010}" type="presOf" srcId="{3AEAB16C-A4C4-4A7E-AE1D-E544B5BD0BD7}" destId="{4949D598-AFCB-48EA-8A90-B5F7F9ABB7F1}" srcOrd="0" destOrd="0" presId="urn:microsoft.com/office/officeart/2005/8/layout/vList4"/>
    <dgm:cxn modelId="{53519118-DD49-4321-A9B4-39385E5266D9}" type="presOf" srcId="{F132CD4E-B26C-4CB4-9EDF-245DB16E841C}" destId="{7440639C-CB24-42C6-AF4B-CA803DADD251}" srcOrd="1" destOrd="0" presId="urn:microsoft.com/office/officeart/2005/8/layout/vList4"/>
    <dgm:cxn modelId="{C390E41C-51BC-43F6-BAAE-A436621FD056}" type="presOf" srcId="{F132CD4E-B26C-4CB4-9EDF-245DB16E841C}" destId="{9608EBE6-0D8E-4A0F-9E2D-3E08C0576554}" srcOrd="0" destOrd="0" presId="urn:microsoft.com/office/officeart/2005/8/layout/vList4"/>
    <dgm:cxn modelId="{6F401B26-9269-477D-ADAB-7C0A2A7538EF}" type="presOf" srcId="{06C67681-4A39-458F-9AFD-4F5020035BB7}" destId="{4EC220B8-4370-4F81-9CBD-2F2AB308CE49}" srcOrd="0" destOrd="0" presId="urn:microsoft.com/office/officeart/2005/8/layout/vList4"/>
    <dgm:cxn modelId="{6DDF6A38-332B-4281-AA2A-516BDC736938}" type="presOf" srcId="{8CD9212E-86ED-47FC-BF9C-620B1B7C9F8C}" destId="{2DD0A8F8-66C3-4A79-A5F4-2E9F6125F47E}" srcOrd="0" destOrd="0" presId="urn:microsoft.com/office/officeart/2005/8/layout/vList4"/>
    <dgm:cxn modelId="{08C2FF38-1F0B-408A-98DA-2E1FE73A275C}" type="presOf" srcId="{3AEAB16C-A4C4-4A7E-AE1D-E544B5BD0BD7}" destId="{711E067F-F547-4025-A8A6-2C5BA29681C1}" srcOrd="1" destOrd="0" presId="urn:microsoft.com/office/officeart/2005/8/layout/vList4"/>
    <dgm:cxn modelId="{B09F0C3A-D3F3-47AF-802F-A805A36FC6C5}" type="presOf" srcId="{0D6C3BA3-59F0-4B63-8E56-6FCC0C81ED6A}" destId="{8DFB4767-F679-4879-A640-50DE503391CF}" srcOrd="1" destOrd="0" presId="urn:microsoft.com/office/officeart/2005/8/layout/vList4"/>
    <dgm:cxn modelId="{ACD2ED3D-291D-4B6D-8EFF-5616DCA28208}" type="presOf" srcId="{8CD9212E-86ED-47FC-BF9C-620B1B7C9F8C}" destId="{4FD3E1AC-0AAD-4B35-98A7-BDD944541077}" srcOrd="1" destOrd="0" presId="urn:microsoft.com/office/officeart/2005/8/layout/vList4"/>
    <dgm:cxn modelId="{4E71066F-414A-441F-9B5C-AF87DFD28E9D}" srcId="{06C67681-4A39-458F-9AFD-4F5020035BB7}" destId="{917F7719-6422-49AA-A8C8-137BFD4253B5}" srcOrd="4" destOrd="0" parTransId="{895072A4-84CE-4784-A737-47ECBF015012}" sibTransId="{61A03246-9DD5-4AF5-8C38-E23E14DDEEF7}"/>
    <dgm:cxn modelId="{63133473-EE27-4516-803B-B527F8D60752}" srcId="{06C67681-4A39-458F-9AFD-4F5020035BB7}" destId="{3AEAB16C-A4C4-4A7E-AE1D-E544B5BD0BD7}" srcOrd="1" destOrd="0" parTransId="{3875E40C-EE8A-4B9A-A4D3-9E2B167694F6}" sibTransId="{222E8F9C-7D5E-44FD-80DF-63523ED88988}"/>
    <dgm:cxn modelId="{24250254-1936-40C4-9519-DC806E4A3B00}" srcId="{06C67681-4A39-458F-9AFD-4F5020035BB7}" destId="{9E2A135A-48C3-4889-A1E1-ABB35D310FB0}" srcOrd="2" destOrd="0" parTransId="{046935F7-3311-4F61-B138-C6D2DAAD7870}" sibTransId="{B0B59748-646D-41F4-82FF-C30D1E6C2B42}"/>
    <dgm:cxn modelId="{C883D586-1D8C-444E-902F-0F197BD53BAB}" srcId="{06C67681-4A39-458F-9AFD-4F5020035BB7}" destId="{F132CD4E-B26C-4CB4-9EDF-245DB16E841C}" srcOrd="5" destOrd="0" parTransId="{7BA07436-77F5-4084-BF04-873E1B16E633}" sibTransId="{FBE80ED2-346E-4852-A203-A2B441237353}"/>
    <dgm:cxn modelId="{DC26208C-2ADB-492C-A032-A3D57F5C98B7}" srcId="{06C67681-4A39-458F-9AFD-4F5020035BB7}" destId="{0D6C3BA3-59F0-4B63-8E56-6FCC0C81ED6A}" srcOrd="0" destOrd="0" parTransId="{F829D190-2C17-459D-84B0-A0B6BF87BBC7}" sibTransId="{B424C90C-66E9-4CD2-9F47-63C8002E7DED}"/>
    <dgm:cxn modelId="{78EED58C-4E31-4716-91F4-C457C5D93C9B}" type="presOf" srcId="{9E2A135A-48C3-4889-A1E1-ABB35D310FB0}" destId="{A19B486E-B7D4-4A45-88BD-9032D3BFD513}" srcOrd="0" destOrd="0" presId="urn:microsoft.com/office/officeart/2005/8/layout/vList4"/>
    <dgm:cxn modelId="{C3E0169D-F354-4B5E-9B12-990E080B1856}" type="presOf" srcId="{9E2A135A-48C3-4889-A1E1-ABB35D310FB0}" destId="{231C8F72-4183-4E31-8452-F41B2B29B196}" srcOrd="1" destOrd="0" presId="urn:microsoft.com/office/officeart/2005/8/layout/vList4"/>
    <dgm:cxn modelId="{85CAE99E-9391-45F5-A99A-70AB9DFA72F0}" srcId="{06C67681-4A39-458F-9AFD-4F5020035BB7}" destId="{8CD9212E-86ED-47FC-BF9C-620B1B7C9F8C}" srcOrd="3" destOrd="0" parTransId="{26CFE9A1-7237-45F6-B123-C24C64F07818}" sibTransId="{95A0E263-9DCF-41C5-8941-78103F4E3860}"/>
    <dgm:cxn modelId="{074BCDAC-21E1-45E0-BDFE-F51B6319909A}" type="presOf" srcId="{917F7719-6422-49AA-A8C8-137BFD4253B5}" destId="{034957D5-7EC8-4652-8125-172E7715328E}" srcOrd="1" destOrd="0" presId="urn:microsoft.com/office/officeart/2005/8/layout/vList4"/>
    <dgm:cxn modelId="{071F35BF-10EB-437F-B021-2A5EB195A037}" type="presOf" srcId="{917F7719-6422-49AA-A8C8-137BFD4253B5}" destId="{9D2C83F6-3E1D-408E-ABB8-204784B58E2B}" srcOrd="0" destOrd="0" presId="urn:microsoft.com/office/officeart/2005/8/layout/vList4"/>
    <dgm:cxn modelId="{4C57A8E6-8AD7-462C-8620-712C623F843C}" type="presOf" srcId="{0D6C3BA3-59F0-4B63-8E56-6FCC0C81ED6A}" destId="{CDA32CCA-7C77-4E0D-AC9D-859D25C58425}" srcOrd="0" destOrd="0" presId="urn:microsoft.com/office/officeart/2005/8/layout/vList4"/>
    <dgm:cxn modelId="{20B8E2BA-DF0D-4843-B679-F22E651CA077}" type="presParOf" srcId="{4EC220B8-4370-4F81-9CBD-2F2AB308CE49}" destId="{7E9BE781-359C-4C48-8CBC-0EE31D98F917}" srcOrd="0" destOrd="0" presId="urn:microsoft.com/office/officeart/2005/8/layout/vList4"/>
    <dgm:cxn modelId="{B2BF0EBE-D293-4C7F-89EB-6F3C59BB2E11}" type="presParOf" srcId="{7E9BE781-359C-4C48-8CBC-0EE31D98F917}" destId="{CDA32CCA-7C77-4E0D-AC9D-859D25C58425}" srcOrd="0" destOrd="0" presId="urn:microsoft.com/office/officeart/2005/8/layout/vList4"/>
    <dgm:cxn modelId="{081F86A4-D3C8-4383-9308-5347A71C6C91}" type="presParOf" srcId="{7E9BE781-359C-4C48-8CBC-0EE31D98F917}" destId="{2AF6B732-106C-46FA-8587-E6FA2C72D73E}" srcOrd="1" destOrd="0" presId="urn:microsoft.com/office/officeart/2005/8/layout/vList4"/>
    <dgm:cxn modelId="{63C207B5-A18E-4002-ADF8-F11D34F21B23}" type="presParOf" srcId="{7E9BE781-359C-4C48-8CBC-0EE31D98F917}" destId="{8DFB4767-F679-4879-A640-50DE503391CF}" srcOrd="2" destOrd="0" presId="urn:microsoft.com/office/officeart/2005/8/layout/vList4"/>
    <dgm:cxn modelId="{D0CE78F1-1F3F-4E93-9CD2-44B9DB7B3397}" type="presParOf" srcId="{4EC220B8-4370-4F81-9CBD-2F2AB308CE49}" destId="{75BB90B1-D887-4218-AE57-3ED4BA480FB0}" srcOrd="1" destOrd="0" presId="urn:microsoft.com/office/officeart/2005/8/layout/vList4"/>
    <dgm:cxn modelId="{53BDF4C0-6736-441D-B876-DEAEA3B204EE}" type="presParOf" srcId="{4EC220B8-4370-4F81-9CBD-2F2AB308CE49}" destId="{D346D305-16CF-4029-A6A9-80DB18392585}" srcOrd="2" destOrd="0" presId="urn:microsoft.com/office/officeart/2005/8/layout/vList4"/>
    <dgm:cxn modelId="{B84AC3BF-3DF3-447C-BB17-936E09C6C37C}" type="presParOf" srcId="{D346D305-16CF-4029-A6A9-80DB18392585}" destId="{4949D598-AFCB-48EA-8A90-B5F7F9ABB7F1}" srcOrd="0" destOrd="0" presId="urn:microsoft.com/office/officeart/2005/8/layout/vList4"/>
    <dgm:cxn modelId="{7B3781E2-D31A-4D0F-AAD6-BCD8B6B62B20}" type="presParOf" srcId="{D346D305-16CF-4029-A6A9-80DB18392585}" destId="{F36081D3-60DE-43FC-8B0F-9C7815D5949A}" srcOrd="1" destOrd="0" presId="urn:microsoft.com/office/officeart/2005/8/layout/vList4"/>
    <dgm:cxn modelId="{6FC07E8C-0D86-4C4D-9DD9-63C8BA3006F9}" type="presParOf" srcId="{D346D305-16CF-4029-A6A9-80DB18392585}" destId="{711E067F-F547-4025-A8A6-2C5BA29681C1}" srcOrd="2" destOrd="0" presId="urn:microsoft.com/office/officeart/2005/8/layout/vList4"/>
    <dgm:cxn modelId="{FBDB36F8-DE6B-41F8-A526-EAC6C797BADC}" type="presParOf" srcId="{4EC220B8-4370-4F81-9CBD-2F2AB308CE49}" destId="{26FFFB93-FAE1-4E6F-B927-4457CD875254}" srcOrd="3" destOrd="0" presId="urn:microsoft.com/office/officeart/2005/8/layout/vList4"/>
    <dgm:cxn modelId="{5447C21C-849B-4C76-B527-B27A871F321D}" type="presParOf" srcId="{4EC220B8-4370-4F81-9CBD-2F2AB308CE49}" destId="{17967078-EC8D-46AD-AA25-02212FC70E79}" srcOrd="4" destOrd="0" presId="urn:microsoft.com/office/officeart/2005/8/layout/vList4"/>
    <dgm:cxn modelId="{3B29B437-F0C3-4189-92CF-79128A109E90}" type="presParOf" srcId="{17967078-EC8D-46AD-AA25-02212FC70E79}" destId="{A19B486E-B7D4-4A45-88BD-9032D3BFD513}" srcOrd="0" destOrd="0" presId="urn:microsoft.com/office/officeart/2005/8/layout/vList4"/>
    <dgm:cxn modelId="{2FBE27D4-76C3-4BB0-A312-5F95F7D6739A}" type="presParOf" srcId="{17967078-EC8D-46AD-AA25-02212FC70E79}" destId="{F5B3C730-E0FF-44C3-B598-33519923F1DD}" srcOrd="1" destOrd="0" presId="urn:microsoft.com/office/officeart/2005/8/layout/vList4"/>
    <dgm:cxn modelId="{8E7A6F0B-211B-4814-A7A2-EF3A4B7C6189}" type="presParOf" srcId="{17967078-EC8D-46AD-AA25-02212FC70E79}" destId="{231C8F72-4183-4E31-8452-F41B2B29B196}" srcOrd="2" destOrd="0" presId="urn:microsoft.com/office/officeart/2005/8/layout/vList4"/>
    <dgm:cxn modelId="{2F44B0F1-C4EB-4F48-96BB-1FA686998736}" type="presParOf" srcId="{4EC220B8-4370-4F81-9CBD-2F2AB308CE49}" destId="{377C539C-B579-43E1-B433-3F643876901B}" srcOrd="5" destOrd="0" presId="urn:microsoft.com/office/officeart/2005/8/layout/vList4"/>
    <dgm:cxn modelId="{B6072AAD-669D-4A37-9480-4FD188883CE6}" type="presParOf" srcId="{4EC220B8-4370-4F81-9CBD-2F2AB308CE49}" destId="{EA42B896-7C17-485C-96BD-A9E5D099C983}" srcOrd="6" destOrd="0" presId="urn:microsoft.com/office/officeart/2005/8/layout/vList4"/>
    <dgm:cxn modelId="{FF24E0C6-580F-4920-98E4-E4B7E9142CBE}" type="presParOf" srcId="{EA42B896-7C17-485C-96BD-A9E5D099C983}" destId="{2DD0A8F8-66C3-4A79-A5F4-2E9F6125F47E}" srcOrd="0" destOrd="0" presId="urn:microsoft.com/office/officeart/2005/8/layout/vList4"/>
    <dgm:cxn modelId="{25C42323-09F8-4EC9-A38D-BD612E807DAB}" type="presParOf" srcId="{EA42B896-7C17-485C-96BD-A9E5D099C983}" destId="{EF5953FE-711C-4D14-9002-6DA347C38B2F}" srcOrd="1" destOrd="0" presId="urn:microsoft.com/office/officeart/2005/8/layout/vList4"/>
    <dgm:cxn modelId="{F49AEC99-3C8B-47F8-A224-62BDBBDD71B4}" type="presParOf" srcId="{EA42B896-7C17-485C-96BD-A9E5D099C983}" destId="{4FD3E1AC-0AAD-4B35-98A7-BDD944541077}" srcOrd="2" destOrd="0" presId="urn:microsoft.com/office/officeart/2005/8/layout/vList4"/>
    <dgm:cxn modelId="{01AFF4F1-EFF7-4E96-9FAE-813B31C27322}" type="presParOf" srcId="{4EC220B8-4370-4F81-9CBD-2F2AB308CE49}" destId="{B1890004-81B8-4D49-8535-BB3F59A7AAED}" srcOrd="7" destOrd="0" presId="urn:microsoft.com/office/officeart/2005/8/layout/vList4"/>
    <dgm:cxn modelId="{6EB1470C-41B3-4BEC-A5E4-BF1CA279DA7D}" type="presParOf" srcId="{4EC220B8-4370-4F81-9CBD-2F2AB308CE49}" destId="{A11B771E-A3BB-46A1-9AA0-0FB55F9CDDC9}" srcOrd="8" destOrd="0" presId="urn:microsoft.com/office/officeart/2005/8/layout/vList4"/>
    <dgm:cxn modelId="{075899E4-BE00-4BCB-9C1A-651587492625}" type="presParOf" srcId="{A11B771E-A3BB-46A1-9AA0-0FB55F9CDDC9}" destId="{9D2C83F6-3E1D-408E-ABB8-204784B58E2B}" srcOrd="0" destOrd="0" presId="urn:microsoft.com/office/officeart/2005/8/layout/vList4"/>
    <dgm:cxn modelId="{C566E786-E8FF-47A4-B386-89D0701E8DBA}" type="presParOf" srcId="{A11B771E-A3BB-46A1-9AA0-0FB55F9CDDC9}" destId="{73C17BF2-F61C-474A-9B07-022B18C24045}" srcOrd="1" destOrd="0" presId="urn:microsoft.com/office/officeart/2005/8/layout/vList4"/>
    <dgm:cxn modelId="{EAE500A1-1B3F-4DBA-BCB4-082538894899}" type="presParOf" srcId="{A11B771E-A3BB-46A1-9AA0-0FB55F9CDDC9}" destId="{034957D5-7EC8-4652-8125-172E7715328E}" srcOrd="2" destOrd="0" presId="urn:microsoft.com/office/officeart/2005/8/layout/vList4"/>
    <dgm:cxn modelId="{F66CD73C-957D-49C2-BD09-A7658851A214}" type="presParOf" srcId="{4EC220B8-4370-4F81-9CBD-2F2AB308CE49}" destId="{89FE824C-ADB6-498C-B659-4A698D4F5269}" srcOrd="9" destOrd="0" presId="urn:microsoft.com/office/officeart/2005/8/layout/vList4"/>
    <dgm:cxn modelId="{DCA66119-D16F-4E89-9B75-F992C5121D64}" type="presParOf" srcId="{4EC220B8-4370-4F81-9CBD-2F2AB308CE49}" destId="{1D902C07-7536-4173-A026-5E890A58384A}" srcOrd="10" destOrd="0" presId="urn:microsoft.com/office/officeart/2005/8/layout/vList4"/>
    <dgm:cxn modelId="{091AF75F-CF11-4A93-B285-0D9F8AAE66C5}" type="presParOf" srcId="{1D902C07-7536-4173-A026-5E890A58384A}" destId="{9608EBE6-0D8E-4A0F-9E2D-3E08C0576554}" srcOrd="0" destOrd="0" presId="urn:microsoft.com/office/officeart/2005/8/layout/vList4"/>
    <dgm:cxn modelId="{E41AE496-01B4-42B0-89E3-ABB994AFFB80}" type="presParOf" srcId="{1D902C07-7536-4173-A026-5E890A58384A}" destId="{67460BA2-99B5-42E1-BF4F-ECD95C2462A1}" srcOrd="1" destOrd="0" presId="urn:microsoft.com/office/officeart/2005/8/layout/vList4"/>
    <dgm:cxn modelId="{8D2295F2-CEDA-402B-99D9-DAB22944A51A}" type="presParOf" srcId="{1D902C07-7536-4173-A026-5E890A58384A}" destId="{7440639C-CB24-42C6-AF4B-CA803DADD251}"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C6E07CA-B935-4A8D-8FF8-B9860181AA90}" type="doc">
      <dgm:prSet loTypeId="urn:microsoft.com/office/officeart/2005/8/layout/pyramid2" loCatId="pyramid" qsTypeId="urn:microsoft.com/office/officeart/2005/8/quickstyle/simple1" qsCatId="simple" csTypeId="urn:microsoft.com/office/officeart/2005/8/colors/accent1_2" csCatId="accent1"/>
      <dgm:spPr/>
      <dgm:t>
        <a:bodyPr/>
        <a:lstStyle/>
        <a:p>
          <a:endParaRPr lang="en-IN"/>
        </a:p>
      </dgm:t>
    </dgm:pt>
    <dgm:pt modelId="{61BB7527-B78E-4100-95B0-D573AAAF5DD0}">
      <dgm:prSet/>
      <dgm:spPr/>
      <dgm:t>
        <a:bodyPr/>
        <a:lstStyle/>
        <a:p>
          <a:r>
            <a:rPr lang="en-US" b="1"/>
            <a:t>Cost Efficiency</a:t>
          </a:r>
          <a:r>
            <a:rPr lang="en-US"/>
            <a:t>:</a:t>
          </a:r>
          <a:endParaRPr lang="en-IN"/>
        </a:p>
      </dgm:t>
    </dgm:pt>
    <dgm:pt modelId="{91556126-AEC1-4EC6-AA80-550FE0261723}" type="parTrans" cxnId="{EC94190A-12D6-4DCA-BD3D-DC3C33FC0511}">
      <dgm:prSet/>
      <dgm:spPr/>
      <dgm:t>
        <a:bodyPr/>
        <a:lstStyle/>
        <a:p>
          <a:endParaRPr lang="en-IN"/>
        </a:p>
      </dgm:t>
    </dgm:pt>
    <dgm:pt modelId="{2D3BB81E-775F-4746-BB1C-6918526D07C1}" type="sibTrans" cxnId="{EC94190A-12D6-4DCA-BD3D-DC3C33FC0511}">
      <dgm:prSet/>
      <dgm:spPr/>
      <dgm:t>
        <a:bodyPr/>
        <a:lstStyle/>
        <a:p>
          <a:endParaRPr lang="en-IN"/>
        </a:p>
      </dgm:t>
    </dgm:pt>
    <dgm:pt modelId="{27FD262E-A2EB-42A6-9E3E-01B79495A619}">
      <dgm:prSet/>
      <dgm:spPr/>
      <dgm:t>
        <a:bodyPr/>
        <a:lstStyle/>
        <a:p>
          <a:r>
            <a:rPr lang="en-US" b="1"/>
            <a:t>Lower Operating Costs</a:t>
          </a:r>
          <a:r>
            <a:rPr lang="en-US"/>
            <a:t>:.</a:t>
          </a:r>
          <a:endParaRPr lang="en-IN"/>
        </a:p>
      </dgm:t>
    </dgm:pt>
    <dgm:pt modelId="{DB8AE84B-D94F-4DD2-B393-C881B2BAA5B2}" type="parTrans" cxnId="{D1A91016-83D8-430B-9EDB-7040C9FA6AA4}">
      <dgm:prSet/>
      <dgm:spPr/>
      <dgm:t>
        <a:bodyPr/>
        <a:lstStyle/>
        <a:p>
          <a:endParaRPr lang="en-IN"/>
        </a:p>
      </dgm:t>
    </dgm:pt>
    <dgm:pt modelId="{42870FDB-E6F2-400E-9D1D-2C8F1D6FFE9C}" type="sibTrans" cxnId="{D1A91016-83D8-430B-9EDB-7040C9FA6AA4}">
      <dgm:prSet/>
      <dgm:spPr/>
      <dgm:t>
        <a:bodyPr/>
        <a:lstStyle/>
        <a:p>
          <a:endParaRPr lang="en-IN"/>
        </a:p>
      </dgm:t>
    </dgm:pt>
    <dgm:pt modelId="{5A787D4D-82E6-4C65-BC54-E0760B750271}">
      <dgm:prSet/>
      <dgm:spPr/>
      <dgm:t>
        <a:bodyPr/>
        <a:lstStyle/>
        <a:p>
          <a:r>
            <a:rPr lang="en-US" b="1"/>
            <a:t>Government Incentives</a:t>
          </a:r>
          <a:endParaRPr lang="en-IN"/>
        </a:p>
      </dgm:t>
    </dgm:pt>
    <dgm:pt modelId="{F53B7B04-90B8-47B2-89AD-3A166D205667}" type="parTrans" cxnId="{7A744DEE-8901-48AF-B7B8-FFDF5839ACB7}">
      <dgm:prSet/>
      <dgm:spPr/>
      <dgm:t>
        <a:bodyPr/>
        <a:lstStyle/>
        <a:p>
          <a:endParaRPr lang="en-IN"/>
        </a:p>
      </dgm:t>
    </dgm:pt>
    <dgm:pt modelId="{8A74C878-D3BE-464E-B7B7-6338865052EF}" type="sibTrans" cxnId="{7A744DEE-8901-48AF-B7B8-FFDF5839ACB7}">
      <dgm:prSet/>
      <dgm:spPr/>
      <dgm:t>
        <a:bodyPr/>
        <a:lstStyle/>
        <a:p>
          <a:endParaRPr lang="en-IN"/>
        </a:p>
      </dgm:t>
    </dgm:pt>
    <dgm:pt modelId="{73B73684-0306-4FB4-B21D-BCDD4C3B936A}">
      <dgm:prSet/>
      <dgm:spPr/>
      <dgm:t>
        <a:bodyPr/>
        <a:lstStyle/>
        <a:p>
          <a:r>
            <a:rPr lang="en-US" b="1"/>
            <a:t>Brand Image and Customer Demand</a:t>
          </a:r>
          <a:r>
            <a:rPr lang="en-US"/>
            <a:t>:</a:t>
          </a:r>
          <a:endParaRPr lang="en-IN"/>
        </a:p>
      </dgm:t>
    </dgm:pt>
    <dgm:pt modelId="{063F98DD-A9FE-445E-A255-CEA32C61BCA7}" type="parTrans" cxnId="{260F0E88-8FE3-4599-84AF-7C3BBEB481B5}">
      <dgm:prSet/>
      <dgm:spPr/>
      <dgm:t>
        <a:bodyPr/>
        <a:lstStyle/>
        <a:p>
          <a:endParaRPr lang="en-IN"/>
        </a:p>
      </dgm:t>
    </dgm:pt>
    <dgm:pt modelId="{7E81EFB8-5933-4753-8CB2-8BBE0DE38C9C}" type="sibTrans" cxnId="{260F0E88-8FE3-4599-84AF-7C3BBEB481B5}">
      <dgm:prSet/>
      <dgm:spPr/>
      <dgm:t>
        <a:bodyPr/>
        <a:lstStyle/>
        <a:p>
          <a:endParaRPr lang="en-IN"/>
        </a:p>
      </dgm:t>
    </dgm:pt>
    <dgm:pt modelId="{DBE6906A-812B-4ABB-B1EF-00829E075EE1}">
      <dgm:prSet/>
      <dgm:spPr/>
      <dgm:t>
        <a:bodyPr/>
        <a:lstStyle/>
        <a:p>
          <a:r>
            <a:rPr lang="en-US" b="1"/>
            <a:t>Eco-Conscious Consumers</a:t>
          </a:r>
          <a:r>
            <a:rPr lang="en-US"/>
            <a:t>: </a:t>
          </a:r>
          <a:r>
            <a:rPr lang="en-US" b="1"/>
            <a:t>Differentiation in a Competitive Market</a:t>
          </a:r>
          <a:r>
            <a:rPr lang="en-US"/>
            <a:t>:</a:t>
          </a:r>
          <a:endParaRPr lang="en-IN"/>
        </a:p>
      </dgm:t>
    </dgm:pt>
    <dgm:pt modelId="{F2EF2534-49BD-421A-A763-52EC074D33C6}" type="parTrans" cxnId="{DBA76AD5-2D01-4319-9ECE-879FAC5A7152}">
      <dgm:prSet/>
      <dgm:spPr/>
      <dgm:t>
        <a:bodyPr/>
        <a:lstStyle/>
        <a:p>
          <a:endParaRPr lang="en-IN"/>
        </a:p>
      </dgm:t>
    </dgm:pt>
    <dgm:pt modelId="{5264BA52-B8F0-410B-A24D-5B9BFFF45A3D}" type="sibTrans" cxnId="{DBA76AD5-2D01-4319-9ECE-879FAC5A7152}">
      <dgm:prSet/>
      <dgm:spPr/>
      <dgm:t>
        <a:bodyPr/>
        <a:lstStyle/>
        <a:p>
          <a:endParaRPr lang="en-IN"/>
        </a:p>
      </dgm:t>
    </dgm:pt>
    <dgm:pt modelId="{DF2F0816-3174-4D58-801C-D92FE58C786D}">
      <dgm:prSet/>
      <dgm:spPr/>
      <dgm:t>
        <a:bodyPr/>
        <a:lstStyle/>
        <a:p>
          <a:r>
            <a:rPr lang="en-US" b="1"/>
            <a:t>Alignment with Future Regulations</a:t>
          </a:r>
          <a:r>
            <a:rPr lang="en-US"/>
            <a:t>:</a:t>
          </a:r>
          <a:endParaRPr lang="en-IN"/>
        </a:p>
      </dgm:t>
    </dgm:pt>
    <dgm:pt modelId="{CACE706D-AAEA-4323-A2BD-A687F4B35E42}" type="parTrans" cxnId="{9EF0160B-E316-4C31-A438-B9648C151EE1}">
      <dgm:prSet/>
      <dgm:spPr/>
      <dgm:t>
        <a:bodyPr/>
        <a:lstStyle/>
        <a:p>
          <a:endParaRPr lang="en-IN"/>
        </a:p>
      </dgm:t>
    </dgm:pt>
    <dgm:pt modelId="{FDD30CD7-DEF8-43D5-BA01-584B000D784D}" type="sibTrans" cxnId="{9EF0160B-E316-4C31-A438-B9648C151EE1}">
      <dgm:prSet/>
      <dgm:spPr/>
      <dgm:t>
        <a:bodyPr/>
        <a:lstStyle/>
        <a:p>
          <a:endParaRPr lang="en-IN"/>
        </a:p>
      </dgm:t>
    </dgm:pt>
    <dgm:pt modelId="{D7A10AAE-B077-4D62-81AA-D1538A5EC776}">
      <dgm:prSet/>
      <dgm:spPr/>
      <dgm:t>
        <a:bodyPr/>
        <a:lstStyle/>
        <a:p>
          <a:r>
            <a:rPr lang="en-US" b="1"/>
            <a:t>Regulatory Trends</a:t>
          </a:r>
          <a:endParaRPr lang="en-IN"/>
        </a:p>
      </dgm:t>
    </dgm:pt>
    <dgm:pt modelId="{027802A3-60C2-4FC7-810C-D73A58D9AEA0}" type="parTrans" cxnId="{5907A3E2-4094-4DD3-A36F-C70A84F9563C}">
      <dgm:prSet/>
      <dgm:spPr/>
      <dgm:t>
        <a:bodyPr/>
        <a:lstStyle/>
        <a:p>
          <a:endParaRPr lang="en-IN"/>
        </a:p>
      </dgm:t>
    </dgm:pt>
    <dgm:pt modelId="{2249B15B-A07D-405C-9979-5FE348B4C12B}" type="sibTrans" cxnId="{5907A3E2-4094-4DD3-A36F-C70A84F9563C}">
      <dgm:prSet/>
      <dgm:spPr/>
      <dgm:t>
        <a:bodyPr/>
        <a:lstStyle/>
        <a:p>
          <a:endParaRPr lang="en-IN"/>
        </a:p>
      </dgm:t>
    </dgm:pt>
    <dgm:pt modelId="{50872387-D534-4487-811C-DA05AE582FD2}" type="pres">
      <dgm:prSet presAssocID="{6C6E07CA-B935-4A8D-8FF8-B9860181AA90}" presName="compositeShape" presStyleCnt="0">
        <dgm:presLayoutVars>
          <dgm:dir/>
          <dgm:resizeHandles/>
        </dgm:presLayoutVars>
      </dgm:prSet>
      <dgm:spPr/>
    </dgm:pt>
    <dgm:pt modelId="{186CF2B8-F8DD-4C4E-9682-0FF9AFF78222}" type="pres">
      <dgm:prSet presAssocID="{6C6E07CA-B935-4A8D-8FF8-B9860181AA90}" presName="pyramid" presStyleLbl="node1" presStyleIdx="0" presStyleCnt="1" custLinFactNeighborX="-3808" custLinFactNeighborY="-1751"/>
      <dgm:spPr/>
    </dgm:pt>
    <dgm:pt modelId="{F63FDB88-8BA7-46FD-9363-F4CC607627B4}" type="pres">
      <dgm:prSet presAssocID="{6C6E07CA-B935-4A8D-8FF8-B9860181AA90}" presName="theList" presStyleCnt="0"/>
      <dgm:spPr/>
    </dgm:pt>
    <dgm:pt modelId="{8710D09A-7AC0-4A34-A987-6950A90A632F}" type="pres">
      <dgm:prSet presAssocID="{61BB7527-B78E-4100-95B0-D573AAAF5DD0}" presName="aNode" presStyleLbl="fgAcc1" presStyleIdx="0" presStyleCnt="7">
        <dgm:presLayoutVars>
          <dgm:bulletEnabled val="1"/>
        </dgm:presLayoutVars>
      </dgm:prSet>
      <dgm:spPr/>
    </dgm:pt>
    <dgm:pt modelId="{091B3807-B8B1-4992-8549-FCCAF8918273}" type="pres">
      <dgm:prSet presAssocID="{61BB7527-B78E-4100-95B0-D573AAAF5DD0}" presName="aSpace" presStyleCnt="0"/>
      <dgm:spPr/>
    </dgm:pt>
    <dgm:pt modelId="{5282A4C3-CD71-4D51-AFE3-331603EA984A}" type="pres">
      <dgm:prSet presAssocID="{27FD262E-A2EB-42A6-9E3E-01B79495A619}" presName="aNode" presStyleLbl="fgAcc1" presStyleIdx="1" presStyleCnt="7">
        <dgm:presLayoutVars>
          <dgm:bulletEnabled val="1"/>
        </dgm:presLayoutVars>
      </dgm:prSet>
      <dgm:spPr/>
    </dgm:pt>
    <dgm:pt modelId="{FAE2C626-8939-4969-A398-675A191BA47C}" type="pres">
      <dgm:prSet presAssocID="{27FD262E-A2EB-42A6-9E3E-01B79495A619}" presName="aSpace" presStyleCnt="0"/>
      <dgm:spPr/>
    </dgm:pt>
    <dgm:pt modelId="{64B93B4D-CCC6-4B3F-8AA7-72BF499F35BD}" type="pres">
      <dgm:prSet presAssocID="{5A787D4D-82E6-4C65-BC54-E0760B750271}" presName="aNode" presStyleLbl="fgAcc1" presStyleIdx="2" presStyleCnt="7">
        <dgm:presLayoutVars>
          <dgm:bulletEnabled val="1"/>
        </dgm:presLayoutVars>
      </dgm:prSet>
      <dgm:spPr/>
    </dgm:pt>
    <dgm:pt modelId="{4067292E-AD3F-40CE-ABAC-7C064C4765E4}" type="pres">
      <dgm:prSet presAssocID="{5A787D4D-82E6-4C65-BC54-E0760B750271}" presName="aSpace" presStyleCnt="0"/>
      <dgm:spPr/>
    </dgm:pt>
    <dgm:pt modelId="{4EDAD0C2-057E-41DC-A913-6573A0A46DA1}" type="pres">
      <dgm:prSet presAssocID="{73B73684-0306-4FB4-B21D-BCDD4C3B936A}" presName="aNode" presStyleLbl="fgAcc1" presStyleIdx="3" presStyleCnt="7">
        <dgm:presLayoutVars>
          <dgm:bulletEnabled val="1"/>
        </dgm:presLayoutVars>
      </dgm:prSet>
      <dgm:spPr/>
    </dgm:pt>
    <dgm:pt modelId="{E07BBC9A-CFF3-4CAC-A38B-E59C37AB7CB2}" type="pres">
      <dgm:prSet presAssocID="{73B73684-0306-4FB4-B21D-BCDD4C3B936A}" presName="aSpace" presStyleCnt="0"/>
      <dgm:spPr/>
    </dgm:pt>
    <dgm:pt modelId="{CC7DDAC1-F604-48C5-8C15-3F1756540897}" type="pres">
      <dgm:prSet presAssocID="{DBE6906A-812B-4ABB-B1EF-00829E075EE1}" presName="aNode" presStyleLbl="fgAcc1" presStyleIdx="4" presStyleCnt="7">
        <dgm:presLayoutVars>
          <dgm:bulletEnabled val="1"/>
        </dgm:presLayoutVars>
      </dgm:prSet>
      <dgm:spPr/>
    </dgm:pt>
    <dgm:pt modelId="{568CD17D-EB00-42B6-8791-9434ACE4728A}" type="pres">
      <dgm:prSet presAssocID="{DBE6906A-812B-4ABB-B1EF-00829E075EE1}" presName="aSpace" presStyleCnt="0"/>
      <dgm:spPr/>
    </dgm:pt>
    <dgm:pt modelId="{A0EFDC4F-6CEE-4EAD-B764-B48C639BF6E8}" type="pres">
      <dgm:prSet presAssocID="{DF2F0816-3174-4D58-801C-D92FE58C786D}" presName="aNode" presStyleLbl="fgAcc1" presStyleIdx="5" presStyleCnt="7">
        <dgm:presLayoutVars>
          <dgm:bulletEnabled val="1"/>
        </dgm:presLayoutVars>
      </dgm:prSet>
      <dgm:spPr/>
    </dgm:pt>
    <dgm:pt modelId="{3CDC72F6-7238-4B8B-A4BF-2A638DEE6271}" type="pres">
      <dgm:prSet presAssocID="{DF2F0816-3174-4D58-801C-D92FE58C786D}" presName="aSpace" presStyleCnt="0"/>
      <dgm:spPr/>
    </dgm:pt>
    <dgm:pt modelId="{150F9E09-5E27-4A41-A1BD-4B635B328161}" type="pres">
      <dgm:prSet presAssocID="{D7A10AAE-B077-4D62-81AA-D1538A5EC776}" presName="aNode" presStyleLbl="fgAcc1" presStyleIdx="6" presStyleCnt="7">
        <dgm:presLayoutVars>
          <dgm:bulletEnabled val="1"/>
        </dgm:presLayoutVars>
      </dgm:prSet>
      <dgm:spPr/>
    </dgm:pt>
    <dgm:pt modelId="{D59041EB-8AF9-44F4-B118-66F80C2A7279}" type="pres">
      <dgm:prSet presAssocID="{D7A10AAE-B077-4D62-81AA-D1538A5EC776}" presName="aSpace" presStyleCnt="0"/>
      <dgm:spPr/>
    </dgm:pt>
  </dgm:ptLst>
  <dgm:cxnLst>
    <dgm:cxn modelId="{EC94190A-12D6-4DCA-BD3D-DC3C33FC0511}" srcId="{6C6E07CA-B935-4A8D-8FF8-B9860181AA90}" destId="{61BB7527-B78E-4100-95B0-D573AAAF5DD0}" srcOrd="0" destOrd="0" parTransId="{91556126-AEC1-4EC6-AA80-550FE0261723}" sibTransId="{2D3BB81E-775F-4746-BB1C-6918526D07C1}"/>
    <dgm:cxn modelId="{9EF0160B-E316-4C31-A438-B9648C151EE1}" srcId="{6C6E07CA-B935-4A8D-8FF8-B9860181AA90}" destId="{DF2F0816-3174-4D58-801C-D92FE58C786D}" srcOrd="5" destOrd="0" parTransId="{CACE706D-AAEA-4323-A2BD-A687F4B35E42}" sibTransId="{FDD30CD7-DEF8-43D5-BA01-584B000D784D}"/>
    <dgm:cxn modelId="{D1A91016-83D8-430B-9EDB-7040C9FA6AA4}" srcId="{6C6E07CA-B935-4A8D-8FF8-B9860181AA90}" destId="{27FD262E-A2EB-42A6-9E3E-01B79495A619}" srcOrd="1" destOrd="0" parTransId="{DB8AE84B-D94F-4DD2-B393-C881B2BAA5B2}" sibTransId="{42870FDB-E6F2-400E-9D1D-2C8F1D6FFE9C}"/>
    <dgm:cxn modelId="{11B0141E-A184-490E-8C08-B2F76412189B}" type="presOf" srcId="{27FD262E-A2EB-42A6-9E3E-01B79495A619}" destId="{5282A4C3-CD71-4D51-AFE3-331603EA984A}" srcOrd="0" destOrd="0" presId="urn:microsoft.com/office/officeart/2005/8/layout/pyramid2"/>
    <dgm:cxn modelId="{78B65D2F-3411-4AF2-A60F-EDCA37CF6331}" type="presOf" srcId="{D7A10AAE-B077-4D62-81AA-D1538A5EC776}" destId="{150F9E09-5E27-4A41-A1BD-4B635B328161}" srcOrd="0" destOrd="0" presId="urn:microsoft.com/office/officeart/2005/8/layout/pyramid2"/>
    <dgm:cxn modelId="{5148CE40-5963-46EC-9D73-3893118BCFDA}" type="presOf" srcId="{5A787D4D-82E6-4C65-BC54-E0760B750271}" destId="{64B93B4D-CCC6-4B3F-8AA7-72BF499F35BD}" srcOrd="0" destOrd="0" presId="urn:microsoft.com/office/officeart/2005/8/layout/pyramid2"/>
    <dgm:cxn modelId="{E7ED9948-9859-4892-B648-8C0C9A941E49}" type="presOf" srcId="{DF2F0816-3174-4D58-801C-D92FE58C786D}" destId="{A0EFDC4F-6CEE-4EAD-B764-B48C639BF6E8}" srcOrd="0" destOrd="0" presId="urn:microsoft.com/office/officeart/2005/8/layout/pyramid2"/>
    <dgm:cxn modelId="{A5D6D47D-402A-4504-B606-980E70D7A2CD}" type="presOf" srcId="{61BB7527-B78E-4100-95B0-D573AAAF5DD0}" destId="{8710D09A-7AC0-4A34-A987-6950A90A632F}" srcOrd="0" destOrd="0" presId="urn:microsoft.com/office/officeart/2005/8/layout/pyramid2"/>
    <dgm:cxn modelId="{260F0E88-8FE3-4599-84AF-7C3BBEB481B5}" srcId="{6C6E07CA-B935-4A8D-8FF8-B9860181AA90}" destId="{73B73684-0306-4FB4-B21D-BCDD4C3B936A}" srcOrd="3" destOrd="0" parTransId="{063F98DD-A9FE-445E-A255-CEA32C61BCA7}" sibTransId="{7E81EFB8-5933-4753-8CB2-8BBE0DE38C9C}"/>
    <dgm:cxn modelId="{18588E93-3123-48DC-87F5-813A8EE09B04}" type="presOf" srcId="{73B73684-0306-4FB4-B21D-BCDD4C3B936A}" destId="{4EDAD0C2-057E-41DC-A913-6573A0A46DA1}" srcOrd="0" destOrd="0" presId="urn:microsoft.com/office/officeart/2005/8/layout/pyramid2"/>
    <dgm:cxn modelId="{5BE265B6-EB5D-4037-A79E-988CD74B2390}" type="presOf" srcId="{DBE6906A-812B-4ABB-B1EF-00829E075EE1}" destId="{CC7DDAC1-F604-48C5-8C15-3F1756540897}" srcOrd="0" destOrd="0" presId="urn:microsoft.com/office/officeart/2005/8/layout/pyramid2"/>
    <dgm:cxn modelId="{DBA76AD5-2D01-4319-9ECE-879FAC5A7152}" srcId="{6C6E07CA-B935-4A8D-8FF8-B9860181AA90}" destId="{DBE6906A-812B-4ABB-B1EF-00829E075EE1}" srcOrd="4" destOrd="0" parTransId="{F2EF2534-49BD-421A-A763-52EC074D33C6}" sibTransId="{5264BA52-B8F0-410B-A24D-5B9BFFF45A3D}"/>
    <dgm:cxn modelId="{5907A3E2-4094-4DD3-A36F-C70A84F9563C}" srcId="{6C6E07CA-B935-4A8D-8FF8-B9860181AA90}" destId="{D7A10AAE-B077-4D62-81AA-D1538A5EC776}" srcOrd="6" destOrd="0" parTransId="{027802A3-60C2-4FC7-810C-D73A58D9AEA0}" sibTransId="{2249B15B-A07D-405C-9979-5FE348B4C12B}"/>
    <dgm:cxn modelId="{E98386E3-6019-46E8-9EA8-70E10E73F989}" type="presOf" srcId="{6C6E07CA-B935-4A8D-8FF8-B9860181AA90}" destId="{50872387-D534-4487-811C-DA05AE582FD2}" srcOrd="0" destOrd="0" presId="urn:microsoft.com/office/officeart/2005/8/layout/pyramid2"/>
    <dgm:cxn modelId="{7A744DEE-8901-48AF-B7B8-FFDF5839ACB7}" srcId="{6C6E07CA-B935-4A8D-8FF8-B9860181AA90}" destId="{5A787D4D-82E6-4C65-BC54-E0760B750271}" srcOrd="2" destOrd="0" parTransId="{F53B7B04-90B8-47B2-89AD-3A166D205667}" sibTransId="{8A74C878-D3BE-464E-B7B7-6338865052EF}"/>
    <dgm:cxn modelId="{821C603E-D107-4C6B-ABE0-7DB19FC64B2F}" type="presParOf" srcId="{50872387-D534-4487-811C-DA05AE582FD2}" destId="{186CF2B8-F8DD-4C4E-9682-0FF9AFF78222}" srcOrd="0" destOrd="0" presId="urn:microsoft.com/office/officeart/2005/8/layout/pyramid2"/>
    <dgm:cxn modelId="{96407F2D-C883-4C84-BD34-F7B1E8EF60B8}" type="presParOf" srcId="{50872387-D534-4487-811C-DA05AE582FD2}" destId="{F63FDB88-8BA7-46FD-9363-F4CC607627B4}" srcOrd="1" destOrd="0" presId="urn:microsoft.com/office/officeart/2005/8/layout/pyramid2"/>
    <dgm:cxn modelId="{32D30C20-45F6-4F83-A773-B5A2574859EF}" type="presParOf" srcId="{F63FDB88-8BA7-46FD-9363-F4CC607627B4}" destId="{8710D09A-7AC0-4A34-A987-6950A90A632F}" srcOrd="0" destOrd="0" presId="urn:microsoft.com/office/officeart/2005/8/layout/pyramid2"/>
    <dgm:cxn modelId="{E65E96D7-D72A-45B8-9A03-912831DA4C9C}" type="presParOf" srcId="{F63FDB88-8BA7-46FD-9363-F4CC607627B4}" destId="{091B3807-B8B1-4992-8549-FCCAF8918273}" srcOrd="1" destOrd="0" presId="urn:microsoft.com/office/officeart/2005/8/layout/pyramid2"/>
    <dgm:cxn modelId="{37BE7A19-D61F-49EA-BF48-C7C1AB581C14}" type="presParOf" srcId="{F63FDB88-8BA7-46FD-9363-F4CC607627B4}" destId="{5282A4C3-CD71-4D51-AFE3-331603EA984A}" srcOrd="2" destOrd="0" presId="urn:microsoft.com/office/officeart/2005/8/layout/pyramid2"/>
    <dgm:cxn modelId="{C98CB318-8D36-4BE8-8630-BD291B7E0AFA}" type="presParOf" srcId="{F63FDB88-8BA7-46FD-9363-F4CC607627B4}" destId="{FAE2C626-8939-4969-A398-675A191BA47C}" srcOrd="3" destOrd="0" presId="urn:microsoft.com/office/officeart/2005/8/layout/pyramid2"/>
    <dgm:cxn modelId="{B930115C-F165-42FD-9A02-B07FB65BE6FE}" type="presParOf" srcId="{F63FDB88-8BA7-46FD-9363-F4CC607627B4}" destId="{64B93B4D-CCC6-4B3F-8AA7-72BF499F35BD}" srcOrd="4" destOrd="0" presId="urn:microsoft.com/office/officeart/2005/8/layout/pyramid2"/>
    <dgm:cxn modelId="{03FDE432-5CA7-4F4E-979B-1F8CA34F421F}" type="presParOf" srcId="{F63FDB88-8BA7-46FD-9363-F4CC607627B4}" destId="{4067292E-AD3F-40CE-ABAC-7C064C4765E4}" srcOrd="5" destOrd="0" presId="urn:microsoft.com/office/officeart/2005/8/layout/pyramid2"/>
    <dgm:cxn modelId="{068EC2C3-D574-473E-9A45-9C2C4A0B2052}" type="presParOf" srcId="{F63FDB88-8BA7-46FD-9363-F4CC607627B4}" destId="{4EDAD0C2-057E-41DC-A913-6573A0A46DA1}" srcOrd="6" destOrd="0" presId="urn:microsoft.com/office/officeart/2005/8/layout/pyramid2"/>
    <dgm:cxn modelId="{01B5067D-BE48-47CC-922E-6520F003D90B}" type="presParOf" srcId="{F63FDB88-8BA7-46FD-9363-F4CC607627B4}" destId="{E07BBC9A-CFF3-4CAC-A38B-E59C37AB7CB2}" srcOrd="7" destOrd="0" presId="urn:microsoft.com/office/officeart/2005/8/layout/pyramid2"/>
    <dgm:cxn modelId="{339F6B7C-0A24-4305-954B-680A8052F7FE}" type="presParOf" srcId="{F63FDB88-8BA7-46FD-9363-F4CC607627B4}" destId="{CC7DDAC1-F604-48C5-8C15-3F1756540897}" srcOrd="8" destOrd="0" presId="urn:microsoft.com/office/officeart/2005/8/layout/pyramid2"/>
    <dgm:cxn modelId="{5EBF0E9A-C6A9-4A38-A18C-24C14E2B21ED}" type="presParOf" srcId="{F63FDB88-8BA7-46FD-9363-F4CC607627B4}" destId="{568CD17D-EB00-42B6-8791-9434ACE4728A}" srcOrd="9" destOrd="0" presId="urn:microsoft.com/office/officeart/2005/8/layout/pyramid2"/>
    <dgm:cxn modelId="{FE3D5AE2-9886-43B9-B446-DFB90CCA2C7D}" type="presParOf" srcId="{F63FDB88-8BA7-46FD-9363-F4CC607627B4}" destId="{A0EFDC4F-6CEE-4EAD-B764-B48C639BF6E8}" srcOrd="10" destOrd="0" presId="urn:microsoft.com/office/officeart/2005/8/layout/pyramid2"/>
    <dgm:cxn modelId="{A8E32962-7EAA-41DA-9BD6-672CA5AA9DDF}" type="presParOf" srcId="{F63FDB88-8BA7-46FD-9363-F4CC607627B4}" destId="{3CDC72F6-7238-4B8B-A4BF-2A638DEE6271}" srcOrd="11" destOrd="0" presId="urn:microsoft.com/office/officeart/2005/8/layout/pyramid2"/>
    <dgm:cxn modelId="{E481B469-B772-41F9-B2C8-FD8F6427C0A8}" type="presParOf" srcId="{F63FDB88-8BA7-46FD-9363-F4CC607627B4}" destId="{150F9E09-5E27-4A41-A1BD-4B635B328161}" srcOrd="12" destOrd="0" presId="urn:microsoft.com/office/officeart/2005/8/layout/pyramid2"/>
    <dgm:cxn modelId="{EBA458DD-D027-47C4-9424-BF6EE3FAE506}" type="presParOf" srcId="{F63FDB88-8BA7-46FD-9363-F4CC607627B4}" destId="{D59041EB-8AF9-44F4-B118-66F80C2A7279}" srcOrd="13" destOrd="0" presId="urn:microsoft.com/office/officeart/2005/8/layout/pyramid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6C67681-4A39-458F-9AFD-4F5020035BB7}" type="doc">
      <dgm:prSet loTypeId="urn:microsoft.com/office/officeart/2005/8/layout/process4" loCatId="process" qsTypeId="urn:microsoft.com/office/officeart/2005/8/quickstyle/simple4" qsCatId="simple" csTypeId="urn:microsoft.com/office/officeart/2005/8/colors/colorful2" csCatId="colorful" phldr="1"/>
      <dgm:spPr/>
      <dgm:t>
        <a:bodyPr/>
        <a:lstStyle/>
        <a:p>
          <a:endParaRPr lang="en-IN"/>
        </a:p>
      </dgm:t>
    </dgm:pt>
    <dgm:pt modelId="{0D6C3BA3-59F0-4B63-8E56-6FCC0C81ED6A}">
      <dgm:prSet custT="1"/>
      <dgm:spPr/>
      <dgm:t>
        <a:bodyPr/>
        <a:lstStyle/>
        <a:p>
          <a:r>
            <a:rPr lang="en-IN" sz="1400" b="1" dirty="0"/>
            <a:t>Partnership opportunity</a:t>
          </a:r>
          <a:endParaRPr lang="en-IN" sz="1400" dirty="0"/>
        </a:p>
      </dgm:t>
    </dgm:pt>
    <dgm:pt modelId="{F829D190-2C17-459D-84B0-A0B6BF87BBC7}" type="parTrans" cxnId="{DC26208C-2ADB-492C-A032-A3D57F5C98B7}">
      <dgm:prSet/>
      <dgm:spPr/>
      <dgm:t>
        <a:bodyPr/>
        <a:lstStyle/>
        <a:p>
          <a:endParaRPr lang="en-IN"/>
        </a:p>
      </dgm:t>
    </dgm:pt>
    <dgm:pt modelId="{B424C90C-66E9-4CD2-9F47-63C8002E7DED}" type="sibTrans" cxnId="{DC26208C-2ADB-492C-A032-A3D57F5C98B7}">
      <dgm:prSet/>
      <dgm:spPr/>
      <dgm:t>
        <a:bodyPr/>
        <a:lstStyle/>
        <a:p>
          <a:endParaRPr lang="en-IN"/>
        </a:p>
      </dgm:t>
    </dgm:pt>
    <dgm:pt modelId="{3AEAB16C-A4C4-4A7E-AE1D-E544B5BD0BD7}">
      <dgm:prSet custT="1"/>
      <dgm:spPr/>
      <dgm:t>
        <a:bodyPr/>
        <a:lstStyle/>
        <a:p>
          <a:r>
            <a:rPr lang="en-IN" sz="1400" b="1" dirty="0"/>
            <a:t>Hotels: </a:t>
          </a:r>
          <a:r>
            <a:rPr lang="en-IN" sz="1400" dirty="0"/>
            <a:t>Exclusive offer for guest and hotel concierge service including shuttle services.</a:t>
          </a:r>
        </a:p>
      </dgm:t>
    </dgm:pt>
    <dgm:pt modelId="{3875E40C-EE8A-4B9A-A4D3-9E2B167694F6}" type="parTrans" cxnId="{63133473-EE27-4516-803B-B527F8D60752}">
      <dgm:prSet/>
      <dgm:spPr/>
      <dgm:t>
        <a:bodyPr/>
        <a:lstStyle/>
        <a:p>
          <a:endParaRPr lang="en-IN"/>
        </a:p>
      </dgm:t>
    </dgm:pt>
    <dgm:pt modelId="{222E8F9C-7D5E-44FD-80DF-63523ED88988}" type="sibTrans" cxnId="{63133473-EE27-4516-803B-B527F8D60752}">
      <dgm:prSet/>
      <dgm:spPr/>
      <dgm:t>
        <a:bodyPr/>
        <a:lstStyle/>
        <a:p>
          <a:endParaRPr lang="en-IN"/>
        </a:p>
      </dgm:t>
    </dgm:pt>
    <dgm:pt modelId="{9E2A135A-48C3-4889-A1E1-ABB35D310FB0}">
      <dgm:prSet custT="1"/>
      <dgm:spPr/>
      <dgm:t>
        <a:bodyPr/>
        <a:lstStyle/>
        <a:p>
          <a:r>
            <a:rPr lang="en-IN" sz="1400" b="1" dirty="0"/>
            <a:t>Malls:  </a:t>
          </a:r>
          <a:r>
            <a:rPr lang="en-IN" sz="1400" b="0" dirty="0"/>
            <a:t>Shopping discount or vouchers and loyalty programs</a:t>
          </a:r>
        </a:p>
      </dgm:t>
    </dgm:pt>
    <dgm:pt modelId="{046935F7-3311-4F61-B138-C6D2DAAD7870}" type="parTrans" cxnId="{24250254-1936-40C4-9519-DC806E4A3B00}">
      <dgm:prSet/>
      <dgm:spPr/>
      <dgm:t>
        <a:bodyPr/>
        <a:lstStyle/>
        <a:p>
          <a:endParaRPr lang="en-IN"/>
        </a:p>
      </dgm:t>
    </dgm:pt>
    <dgm:pt modelId="{B0B59748-646D-41F4-82FF-C30D1E6C2B42}" type="sibTrans" cxnId="{24250254-1936-40C4-9519-DC806E4A3B00}">
      <dgm:prSet/>
      <dgm:spPr/>
      <dgm:t>
        <a:bodyPr/>
        <a:lstStyle/>
        <a:p>
          <a:endParaRPr lang="en-IN"/>
        </a:p>
      </dgm:t>
    </dgm:pt>
    <dgm:pt modelId="{917F7719-6422-49AA-A8C8-137BFD4253B5}">
      <dgm:prSet custT="1"/>
      <dgm:spPr/>
      <dgm:t>
        <a:bodyPr/>
        <a:lstStyle/>
        <a:p>
          <a:r>
            <a:rPr lang="en-IN" sz="1400" b="1" dirty="0"/>
            <a:t>Technology integration: </a:t>
          </a:r>
          <a:r>
            <a:rPr lang="en-IN" sz="1400" b="0" dirty="0"/>
            <a:t>Geo targeting and fair pricing and app integration</a:t>
          </a:r>
        </a:p>
      </dgm:t>
    </dgm:pt>
    <dgm:pt modelId="{895072A4-84CE-4784-A737-47ECBF015012}" type="parTrans" cxnId="{4E71066F-414A-441F-9B5C-AF87DFD28E9D}">
      <dgm:prSet/>
      <dgm:spPr/>
      <dgm:t>
        <a:bodyPr/>
        <a:lstStyle/>
        <a:p>
          <a:endParaRPr lang="en-IN"/>
        </a:p>
      </dgm:t>
    </dgm:pt>
    <dgm:pt modelId="{61A03246-9DD5-4AF5-8C38-E23E14DDEEF7}" type="sibTrans" cxnId="{4E71066F-414A-441F-9B5C-AF87DFD28E9D}">
      <dgm:prSet/>
      <dgm:spPr/>
      <dgm:t>
        <a:bodyPr/>
        <a:lstStyle/>
        <a:p>
          <a:endParaRPr lang="en-IN"/>
        </a:p>
      </dgm:t>
    </dgm:pt>
    <dgm:pt modelId="{F132CD4E-B26C-4CB4-9EDF-245DB16E841C}">
      <dgm:prSet custT="1"/>
      <dgm:spPr/>
      <dgm:t>
        <a:bodyPr/>
        <a:lstStyle/>
        <a:p>
          <a:r>
            <a:rPr lang="en-IN" sz="1400" b="1" dirty="0"/>
            <a:t>Transportation:</a:t>
          </a:r>
          <a:r>
            <a:rPr lang="en-IN" sz="1400" dirty="0"/>
            <a:t> Connection to airport and railways</a:t>
          </a:r>
        </a:p>
      </dgm:t>
    </dgm:pt>
    <dgm:pt modelId="{7BA07436-77F5-4084-BF04-873E1B16E633}" type="parTrans" cxnId="{C883D586-1D8C-444E-902F-0F197BD53BAB}">
      <dgm:prSet/>
      <dgm:spPr/>
      <dgm:t>
        <a:bodyPr/>
        <a:lstStyle/>
        <a:p>
          <a:endParaRPr lang="en-IN"/>
        </a:p>
      </dgm:t>
    </dgm:pt>
    <dgm:pt modelId="{FBE80ED2-346E-4852-A203-A2B441237353}" type="sibTrans" cxnId="{C883D586-1D8C-444E-902F-0F197BD53BAB}">
      <dgm:prSet/>
      <dgm:spPr/>
      <dgm:t>
        <a:bodyPr/>
        <a:lstStyle/>
        <a:p>
          <a:endParaRPr lang="en-IN"/>
        </a:p>
      </dgm:t>
    </dgm:pt>
    <dgm:pt modelId="{8CD9212E-86ED-47FC-BF9C-620B1B7C9F8C}">
      <dgm:prSet custT="1"/>
      <dgm:spPr/>
      <dgm:t>
        <a:bodyPr/>
        <a:lstStyle/>
        <a:p>
          <a:r>
            <a:rPr lang="en-IN" sz="1400" b="1" dirty="0"/>
            <a:t>Event venue: </a:t>
          </a:r>
          <a:r>
            <a:rPr lang="en-IN" sz="1400" dirty="0"/>
            <a:t>promotional package for attendee and event sponsorship</a:t>
          </a:r>
        </a:p>
      </dgm:t>
    </dgm:pt>
    <dgm:pt modelId="{95A0E263-9DCF-41C5-8941-78103F4E3860}" type="sibTrans" cxnId="{85CAE99E-9391-45F5-A99A-70AB9DFA72F0}">
      <dgm:prSet/>
      <dgm:spPr/>
      <dgm:t>
        <a:bodyPr/>
        <a:lstStyle/>
        <a:p>
          <a:endParaRPr lang="en-IN"/>
        </a:p>
      </dgm:t>
    </dgm:pt>
    <dgm:pt modelId="{26CFE9A1-7237-45F6-B123-C24C64F07818}" type="parTrans" cxnId="{85CAE99E-9391-45F5-A99A-70AB9DFA72F0}">
      <dgm:prSet/>
      <dgm:spPr/>
      <dgm:t>
        <a:bodyPr/>
        <a:lstStyle/>
        <a:p>
          <a:endParaRPr lang="en-IN"/>
        </a:p>
      </dgm:t>
    </dgm:pt>
    <dgm:pt modelId="{15FEAD34-4990-419D-86EE-A68B2737A09B}" type="pres">
      <dgm:prSet presAssocID="{06C67681-4A39-458F-9AFD-4F5020035BB7}" presName="Name0" presStyleCnt="0">
        <dgm:presLayoutVars>
          <dgm:dir/>
          <dgm:animLvl val="lvl"/>
          <dgm:resizeHandles val="exact"/>
        </dgm:presLayoutVars>
      </dgm:prSet>
      <dgm:spPr/>
    </dgm:pt>
    <dgm:pt modelId="{9ADC288A-0DD5-4E49-B5B0-D97648899674}" type="pres">
      <dgm:prSet presAssocID="{F132CD4E-B26C-4CB4-9EDF-245DB16E841C}" presName="boxAndChildren" presStyleCnt="0"/>
      <dgm:spPr/>
    </dgm:pt>
    <dgm:pt modelId="{DF605519-9A55-4F44-99FF-32DAA82DD813}" type="pres">
      <dgm:prSet presAssocID="{F132CD4E-B26C-4CB4-9EDF-245DB16E841C}" presName="parentTextBox" presStyleLbl="node1" presStyleIdx="0" presStyleCnt="6"/>
      <dgm:spPr/>
    </dgm:pt>
    <dgm:pt modelId="{EBA043E7-D3AB-4DC3-AC94-E5E6B13AF8A8}" type="pres">
      <dgm:prSet presAssocID="{61A03246-9DD5-4AF5-8C38-E23E14DDEEF7}" presName="sp" presStyleCnt="0"/>
      <dgm:spPr/>
    </dgm:pt>
    <dgm:pt modelId="{A265A6BF-C9DA-47EA-9079-C31EFCEA13B2}" type="pres">
      <dgm:prSet presAssocID="{917F7719-6422-49AA-A8C8-137BFD4253B5}" presName="arrowAndChildren" presStyleCnt="0"/>
      <dgm:spPr/>
    </dgm:pt>
    <dgm:pt modelId="{58EE0054-224F-4EFA-9DC9-F4A728776F18}" type="pres">
      <dgm:prSet presAssocID="{917F7719-6422-49AA-A8C8-137BFD4253B5}" presName="parentTextArrow" presStyleLbl="node1" presStyleIdx="1" presStyleCnt="6"/>
      <dgm:spPr/>
    </dgm:pt>
    <dgm:pt modelId="{6698055D-D45A-4415-823D-FF01B9476C5F}" type="pres">
      <dgm:prSet presAssocID="{95A0E263-9DCF-41C5-8941-78103F4E3860}" presName="sp" presStyleCnt="0"/>
      <dgm:spPr/>
    </dgm:pt>
    <dgm:pt modelId="{901F6149-65DC-47A4-A397-F6CC08E2C375}" type="pres">
      <dgm:prSet presAssocID="{8CD9212E-86ED-47FC-BF9C-620B1B7C9F8C}" presName="arrowAndChildren" presStyleCnt="0"/>
      <dgm:spPr/>
    </dgm:pt>
    <dgm:pt modelId="{73810C67-D8E8-48A5-8CC1-C55B5A3A78AB}" type="pres">
      <dgm:prSet presAssocID="{8CD9212E-86ED-47FC-BF9C-620B1B7C9F8C}" presName="parentTextArrow" presStyleLbl="node1" presStyleIdx="2" presStyleCnt="6"/>
      <dgm:spPr/>
    </dgm:pt>
    <dgm:pt modelId="{33E8E5F7-B0FD-4C5A-9CFE-0323D76523E1}" type="pres">
      <dgm:prSet presAssocID="{B0B59748-646D-41F4-82FF-C30D1E6C2B42}" presName="sp" presStyleCnt="0"/>
      <dgm:spPr/>
    </dgm:pt>
    <dgm:pt modelId="{9716A21C-4299-4A8F-9BCC-E313ED1D2661}" type="pres">
      <dgm:prSet presAssocID="{9E2A135A-48C3-4889-A1E1-ABB35D310FB0}" presName="arrowAndChildren" presStyleCnt="0"/>
      <dgm:spPr/>
    </dgm:pt>
    <dgm:pt modelId="{EEB0A9A3-9F4D-4FF8-88F6-26964C770F40}" type="pres">
      <dgm:prSet presAssocID="{9E2A135A-48C3-4889-A1E1-ABB35D310FB0}" presName="parentTextArrow" presStyleLbl="node1" presStyleIdx="3" presStyleCnt="6"/>
      <dgm:spPr/>
    </dgm:pt>
    <dgm:pt modelId="{C07F0687-DBF7-4830-8171-133EE1C49B5F}" type="pres">
      <dgm:prSet presAssocID="{222E8F9C-7D5E-44FD-80DF-63523ED88988}" presName="sp" presStyleCnt="0"/>
      <dgm:spPr/>
    </dgm:pt>
    <dgm:pt modelId="{3D76A2B8-C2BA-4A1B-9A7F-2C25FB4DFF1B}" type="pres">
      <dgm:prSet presAssocID="{3AEAB16C-A4C4-4A7E-AE1D-E544B5BD0BD7}" presName="arrowAndChildren" presStyleCnt="0"/>
      <dgm:spPr/>
    </dgm:pt>
    <dgm:pt modelId="{771D7751-1588-41C3-9AA2-2CCA8089B1BA}" type="pres">
      <dgm:prSet presAssocID="{3AEAB16C-A4C4-4A7E-AE1D-E544B5BD0BD7}" presName="parentTextArrow" presStyleLbl="node1" presStyleIdx="4" presStyleCnt="6"/>
      <dgm:spPr/>
    </dgm:pt>
    <dgm:pt modelId="{CCC2E0A8-08A7-4711-AAC7-6273FE62637E}" type="pres">
      <dgm:prSet presAssocID="{B424C90C-66E9-4CD2-9F47-63C8002E7DED}" presName="sp" presStyleCnt="0"/>
      <dgm:spPr/>
    </dgm:pt>
    <dgm:pt modelId="{F3C5B803-A800-4A71-96A9-6A77AD348003}" type="pres">
      <dgm:prSet presAssocID="{0D6C3BA3-59F0-4B63-8E56-6FCC0C81ED6A}" presName="arrowAndChildren" presStyleCnt="0"/>
      <dgm:spPr/>
    </dgm:pt>
    <dgm:pt modelId="{49C23EAA-CE22-45F2-A00E-695298B95690}" type="pres">
      <dgm:prSet presAssocID="{0D6C3BA3-59F0-4B63-8E56-6FCC0C81ED6A}" presName="parentTextArrow" presStyleLbl="node1" presStyleIdx="5" presStyleCnt="6"/>
      <dgm:spPr/>
    </dgm:pt>
  </dgm:ptLst>
  <dgm:cxnLst>
    <dgm:cxn modelId="{A3D47101-4E18-47EA-B94B-B8455B42F528}" type="presOf" srcId="{917F7719-6422-49AA-A8C8-137BFD4253B5}" destId="{58EE0054-224F-4EFA-9DC9-F4A728776F18}" srcOrd="0" destOrd="0" presId="urn:microsoft.com/office/officeart/2005/8/layout/process4"/>
    <dgm:cxn modelId="{C3A20B03-96CF-4956-9CC6-A7B2B1D28BAD}" type="presOf" srcId="{3AEAB16C-A4C4-4A7E-AE1D-E544B5BD0BD7}" destId="{771D7751-1588-41C3-9AA2-2CCA8089B1BA}" srcOrd="0" destOrd="0" presId="urn:microsoft.com/office/officeart/2005/8/layout/process4"/>
    <dgm:cxn modelId="{30D7BD15-56B5-4617-8983-BA59EA40563F}" type="presOf" srcId="{9E2A135A-48C3-4889-A1E1-ABB35D310FB0}" destId="{EEB0A9A3-9F4D-4FF8-88F6-26964C770F40}" srcOrd="0" destOrd="0" presId="urn:microsoft.com/office/officeart/2005/8/layout/process4"/>
    <dgm:cxn modelId="{A4EC4761-7FA6-4BE1-ABBC-0B5ACC7F045E}" type="presOf" srcId="{F132CD4E-B26C-4CB4-9EDF-245DB16E841C}" destId="{DF605519-9A55-4F44-99FF-32DAA82DD813}" srcOrd="0" destOrd="0" presId="urn:microsoft.com/office/officeart/2005/8/layout/process4"/>
    <dgm:cxn modelId="{4E71066F-414A-441F-9B5C-AF87DFD28E9D}" srcId="{06C67681-4A39-458F-9AFD-4F5020035BB7}" destId="{917F7719-6422-49AA-A8C8-137BFD4253B5}" srcOrd="4" destOrd="0" parTransId="{895072A4-84CE-4784-A737-47ECBF015012}" sibTransId="{61A03246-9DD5-4AF5-8C38-E23E14DDEEF7}"/>
    <dgm:cxn modelId="{63133473-EE27-4516-803B-B527F8D60752}" srcId="{06C67681-4A39-458F-9AFD-4F5020035BB7}" destId="{3AEAB16C-A4C4-4A7E-AE1D-E544B5BD0BD7}" srcOrd="1" destOrd="0" parTransId="{3875E40C-EE8A-4B9A-A4D3-9E2B167694F6}" sibTransId="{222E8F9C-7D5E-44FD-80DF-63523ED88988}"/>
    <dgm:cxn modelId="{24250254-1936-40C4-9519-DC806E4A3B00}" srcId="{06C67681-4A39-458F-9AFD-4F5020035BB7}" destId="{9E2A135A-48C3-4889-A1E1-ABB35D310FB0}" srcOrd="2" destOrd="0" parTransId="{046935F7-3311-4F61-B138-C6D2DAAD7870}" sibTransId="{B0B59748-646D-41F4-82FF-C30D1E6C2B42}"/>
    <dgm:cxn modelId="{52108780-FB78-4A54-8338-43687EADB17F}" type="presOf" srcId="{0D6C3BA3-59F0-4B63-8E56-6FCC0C81ED6A}" destId="{49C23EAA-CE22-45F2-A00E-695298B95690}" srcOrd="0" destOrd="0" presId="urn:microsoft.com/office/officeart/2005/8/layout/process4"/>
    <dgm:cxn modelId="{C883D586-1D8C-444E-902F-0F197BD53BAB}" srcId="{06C67681-4A39-458F-9AFD-4F5020035BB7}" destId="{F132CD4E-B26C-4CB4-9EDF-245DB16E841C}" srcOrd="5" destOrd="0" parTransId="{7BA07436-77F5-4084-BF04-873E1B16E633}" sibTransId="{FBE80ED2-346E-4852-A203-A2B441237353}"/>
    <dgm:cxn modelId="{DC26208C-2ADB-492C-A032-A3D57F5C98B7}" srcId="{06C67681-4A39-458F-9AFD-4F5020035BB7}" destId="{0D6C3BA3-59F0-4B63-8E56-6FCC0C81ED6A}" srcOrd="0" destOrd="0" parTransId="{F829D190-2C17-459D-84B0-A0B6BF87BBC7}" sibTransId="{B424C90C-66E9-4CD2-9F47-63C8002E7DED}"/>
    <dgm:cxn modelId="{85CAE99E-9391-45F5-A99A-70AB9DFA72F0}" srcId="{06C67681-4A39-458F-9AFD-4F5020035BB7}" destId="{8CD9212E-86ED-47FC-BF9C-620B1B7C9F8C}" srcOrd="3" destOrd="0" parTransId="{26CFE9A1-7237-45F6-B123-C24C64F07818}" sibTransId="{95A0E263-9DCF-41C5-8941-78103F4E3860}"/>
    <dgm:cxn modelId="{94CF9AB4-DB98-4FF9-B711-2C7305B87288}" type="presOf" srcId="{8CD9212E-86ED-47FC-BF9C-620B1B7C9F8C}" destId="{73810C67-D8E8-48A5-8CC1-C55B5A3A78AB}" srcOrd="0" destOrd="0" presId="urn:microsoft.com/office/officeart/2005/8/layout/process4"/>
    <dgm:cxn modelId="{DF1A4DD4-9909-4355-B842-8D690A51B69B}" type="presOf" srcId="{06C67681-4A39-458F-9AFD-4F5020035BB7}" destId="{15FEAD34-4990-419D-86EE-A68B2737A09B}" srcOrd="0" destOrd="0" presId="urn:microsoft.com/office/officeart/2005/8/layout/process4"/>
    <dgm:cxn modelId="{B39FDFE8-AAA7-4924-B50E-41097CDE6AEE}" type="presParOf" srcId="{15FEAD34-4990-419D-86EE-A68B2737A09B}" destId="{9ADC288A-0DD5-4E49-B5B0-D97648899674}" srcOrd="0" destOrd="0" presId="urn:microsoft.com/office/officeart/2005/8/layout/process4"/>
    <dgm:cxn modelId="{44A755E1-8FBD-425B-AB6A-6B16D6C34E08}" type="presParOf" srcId="{9ADC288A-0DD5-4E49-B5B0-D97648899674}" destId="{DF605519-9A55-4F44-99FF-32DAA82DD813}" srcOrd="0" destOrd="0" presId="urn:microsoft.com/office/officeart/2005/8/layout/process4"/>
    <dgm:cxn modelId="{CB17FFDC-FFF5-4A35-A066-E0BBB9EB7981}" type="presParOf" srcId="{15FEAD34-4990-419D-86EE-A68B2737A09B}" destId="{EBA043E7-D3AB-4DC3-AC94-E5E6B13AF8A8}" srcOrd="1" destOrd="0" presId="urn:microsoft.com/office/officeart/2005/8/layout/process4"/>
    <dgm:cxn modelId="{F57B0050-C7CC-4BCC-AFE4-F422D051B035}" type="presParOf" srcId="{15FEAD34-4990-419D-86EE-A68B2737A09B}" destId="{A265A6BF-C9DA-47EA-9079-C31EFCEA13B2}" srcOrd="2" destOrd="0" presId="urn:microsoft.com/office/officeart/2005/8/layout/process4"/>
    <dgm:cxn modelId="{33CE9B78-48CA-444C-9E16-2904A54BB523}" type="presParOf" srcId="{A265A6BF-C9DA-47EA-9079-C31EFCEA13B2}" destId="{58EE0054-224F-4EFA-9DC9-F4A728776F18}" srcOrd="0" destOrd="0" presId="urn:microsoft.com/office/officeart/2005/8/layout/process4"/>
    <dgm:cxn modelId="{F6244184-3A43-49A9-A60C-260158A03B6F}" type="presParOf" srcId="{15FEAD34-4990-419D-86EE-A68B2737A09B}" destId="{6698055D-D45A-4415-823D-FF01B9476C5F}" srcOrd="3" destOrd="0" presId="urn:microsoft.com/office/officeart/2005/8/layout/process4"/>
    <dgm:cxn modelId="{14CFDD93-48B0-464A-B164-476438C80A35}" type="presParOf" srcId="{15FEAD34-4990-419D-86EE-A68B2737A09B}" destId="{901F6149-65DC-47A4-A397-F6CC08E2C375}" srcOrd="4" destOrd="0" presId="urn:microsoft.com/office/officeart/2005/8/layout/process4"/>
    <dgm:cxn modelId="{551765CD-FE46-4892-81A9-1F1C2D1B7455}" type="presParOf" srcId="{901F6149-65DC-47A4-A397-F6CC08E2C375}" destId="{73810C67-D8E8-48A5-8CC1-C55B5A3A78AB}" srcOrd="0" destOrd="0" presId="urn:microsoft.com/office/officeart/2005/8/layout/process4"/>
    <dgm:cxn modelId="{B7ADD013-8735-4808-82DD-45ABB1039527}" type="presParOf" srcId="{15FEAD34-4990-419D-86EE-A68B2737A09B}" destId="{33E8E5F7-B0FD-4C5A-9CFE-0323D76523E1}" srcOrd="5" destOrd="0" presId="urn:microsoft.com/office/officeart/2005/8/layout/process4"/>
    <dgm:cxn modelId="{6108D4D2-393C-402E-B569-20439E472E36}" type="presParOf" srcId="{15FEAD34-4990-419D-86EE-A68B2737A09B}" destId="{9716A21C-4299-4A8F-9BCC-E313ED1D2661}" srcOrd="6" destOrd="0" presId="urn:microsoft.com/office/officeart/2005/8/layout/process4"/>
    <dgm:cxn modelId="{D8FAD787-3420-4FE7-A66D-ABDACC6F1479}" type="presParOf" srcId="{9716A21C-4299-4A8F-9BCC-E313ED1D2661}" destId="{EEB0A9A3-9F4D-4FF8-88F6-26964C770F40}" srcOrd="0" destOrd="0" presId="urn:microsoft.com/office/officeart/2005/8/layout/process4"/>
    <dgm:cxn modelId="{7926553A-4BAD-4B3E-B29F-D90187505439}" type="presParOf" srcId="{15FEAD34-4990-419D-86EE-A68B2737A09B}" destId="{C07F0687-DBF7-4830-8171-133EE1C49B5F}" srcOrd="7" destOrd="0" presId="urn:microsoft.com/office/officeart/2005/8/layout/process4"/>
    <dgm:cxn modelId="{9D4443C9-7639-4DC7-85EB-0A442FDB745A}" type="presParOf" srcId="{15FEAD34-4990-419D-86EE-A68B2737A09B}" destId="{3D76A2B8-C2BA-4A1B-9A7F-2C25FB4DFF1B}" srcOrd="8" destOrd="0" presId="urn:microsoft.com/office/officeart/2005/8/layout/process4"/>
    <dgm:cxn modelId="{1ADF06E7-2709-48D9-ADCC-5AD4A20EBC0A}" type="presParOf" srcId="{3D76A2B8-C2BA-4A1B-9A7F-2C25FB4DFF1B}" destId="{771D7751-1588-41C3-9AA2-2CCA8089B1BA}" srcOrd="0" destOrd="0" presId="urn:microsoft.com/office/officeart/2005/8/layout/process4"/>
    <dgm:cxn modelId="{6D44D04B-252B-4BB7-BF12-96B6540B9698}" type="presParOf" srcId="{15FEAD34-4990-419D-86EE-A68B2737A09B}" destId="{CCC2E0A8-08A7-4711-AAC7-6273FE62637E}" srcOrd="9" destOrd="0" presId="urn:microsoft.com/office/officeart/2005/8/layout/process4"/>
    <dgm:cxn modelId="{0EF15B67-FCA8-49E4-94B4-D5486D873262}" type="presParOf" srcId="{15FEAD34-4990-419D-86EE-A68B2737A09B}" destId="{F3C5B803-A800-4A71-96A9-6A77AD348003}" srcOrd="10" destOrd="0" presId="urn:microsoft.com/office/officeart/2005/8/layout/process4"/>
    <dgm:cxn modelId="{0D817293-BA2B-4838-97C5-ACA2D7131FBF}" type="presParOf" srcId="{F3C5B803-A800-4A71-96A9-6A77AD348003}" destId="{49C23EAA-CE22-45F2-A00E-695298B95690}"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7E11391-DD81-455A-BD39-056D46FED8FB}" type="doc">
      <dgm:prSet loTypeId="urn:microsoft.com/office/officeart/2005/8/layout/hList1" loCatId="list" qsTypeId="urn:microsoft.com/office/officeart/2005/8/quickstyle/simple5" qsCatId="simple" csTypeId="urn:microsoft.com/office/officeart/2005/8/colors/accent2_2" csCatId="accent2"/>
      <dgm:spPr/>
      <dgm:t>
        <a:bodyPr/>
        <a:lstStyle/>
        <a:p>
          <a:endParaRPr lang="en-IN"/>
        </a:p>
      </dgm:t>
    </dgm:pt>
    <dgm:pt modelId="{6A47428E-86A4-4202-9557-922431E26B51}">
      <dgm:prSet/>
      <dgm:spPr/>
      <dgm:t>
        <a:bodyPr/>
        <a:lstStyle/>
        <a:p>
          <a:r>
            <a:rPr lang="en-IN" b="1"/>
            <a:t>Customer Behavior:</a:t>
          </a:r>
          <a:endParaRPr lang="en-IN"/>
        </a:p>
      </dgm:t>
    </dgm:pt>
    <dgm:pt modelId="{3B416372-08C3-48E5-BF8A-4A7E3C1FE644}" type="parTrans" cxnId="{A47A256F-7040-4251-AC16-77AAB340C203}">
      <dgm:prSet/>
      <dgm:spPr/>
      <dgm:t>
        <a:bodyPr/>
        <a:lstStyle/>
        <a:p>
          <a:endParaRPr lang="en-IN"/>
        </a:p>
      </dgm:t>
    </dgm:pt>
    <dgm:pt modelId="{CE693DAF-AD85-4EC5-838B-05C465422348}" type="sibTrans" cxnId="{A47A256F-7040-4251-AC16-77AAB340C203}">
      <dgm:prSet/>
      <dgm:spPr/>
      <dgm:t>
        <a:bodyPr/>
        <a:lstStyle/>
        <a:p>
          <a:endParaRPr lang="en-IN"/>
        </a:p>
      </dgm:t>
    </dgm:pt>
    <dgm:pt modelId="{A95514AB-E3F2-4741-8686-83ED4D73AD2E}">
      <dgm:prSet/>
      <dgm:spPr/>
      <dgm:t>
        <a:bodyPr/>
        <a:lstStyle/>
        <a:p>
          <a:r>
            <a:rPr lang="en-IN"/>
            <a:t>Trip frequency, ride preferences, demographics, feedback.</a:t>
          </a:r>
        </a:p>
      </dgm:t>
    </dgm:pt>
    <dgm:pt modelId="{8D6201BB-2790-427C-AE9C-2241C9ACD358}" type="parTrans" cxnId="{A5703D5F-2DA2-4B10-9F6B-CFC9D61DDBC3}">
      <dgm:prSet/>
      <dgm:spPr/>
      <dgm:t>
        <a:bodyPr/>
        <a:lstStyle/>
        <a:p>
          <a:endParaRPr lang="en-IN"/>
        </a:p>
      </dgm:t>
    </dgm:pt>
    <dgm:pt modelId="{E8B1FAB5-0500-46BF-9A4E-19BA2D2CDBAB}" type="sibTrans" cxnId="{A5703D5F-2DA2-4B10-9F6B-CFC9D61DDBC3}">
      <dgm:prSet/>
      <dgm:spPr/>
      <dgm:t>
        <a:bodyPr/>
        <a:lstStyle/>
        <a:p>
          <a:endParaRPr lang="en-IN"/>
        </a:p>
      </dgm:t>
    </dgm:pt>
    <dgm:pt modelId="{97EF836D-AE24-4D75-AF6D-FCEC121896FD}">
      <dgm:prSet/>
      <dgm:spPr/>
      <dgm:t>
        <a:bodyPr/>
        <a:lstStyle/>
        <a:p>
          <a:r>
            <a:rPr lang="en-IN" b="1" dirty="0"/>
            <a:t>Operational Efficiency:</a:t>
          </a:r>
          <a:endParaRPr lang="en-IN" dirty="0"/>
        </a:p>
      </dgm:t>
    </dgm:pt>
    <dgm:pt modelId="{74DFE199-EA8A-44E1-9D5F-89887961F7F2}" type="parTrans" cxnId="{C77D2115-A67C-4E7E-8424-0DAD21C1F965}">
      <dgm:prSet/>
      <dgm:spPr/>
      <dgm:t>
        <a:bodyPr/>
        <a:lstStyle/>
        <a:p>
          <a:endParaRPr lang="en-IN"/>
        </a:p>
      </dgm:t>
    </dgm:pt>
    <dgm:pt modelId="{A76DC67F-D593-40CA-99F8-43BECB959E0B}" type="sibTrans" cxnId="{C77D2115-A67C-4E7E-8424-0DAD21C1F965}">
      <dgm:prSet/>
      <dgm:spPr/>
      <dgm:t>
        <a:bodyPr/>
        <a:lstStyle/>
        <a:p>
          <a:endParaRPr lang="en-IN"/>
        </a:p>
      </dgm:t>
    </dgm:pt>
    <dgm:pt modelId="{B7A2412C-2D74-4A75-A5E7-C31DA83FBF2D}">
      <dgm:prSet/>
      <dgm:spPr/>
      <dgm:t>
        <a:bodyPr/>
        <a:lstStyle/>
        <a:p>
          <a:r>
            <a:rPr lang="en-IN"/>
            <a:t>Driver performance, fleet utilization, ride cancellations.</a:t>
          </a:r>
        </a:p>
      </dgm:t>
    </dgm:pt>
    <dgm:pt modelId="{C6267574-897F-4B77-AD26-1615B1D73655}" type="parTrans" cxnId="{8DE7A1F9-D12C-4447-B70D-297444687902}">
      <dgm:prSet/>
      <dgm:spPr/>
      <dgm:t>
        <a:bodyPr/>
        <a:lstStyle/>
        <a:p>
          <a:endParaRPr lang="en-IN"/>
        </a:p>
      </dgm:t>
    </dgm:pt>
    <dgm:pt modelId="{D9B6DBFB-2E75-4A98-A4D7-1AD107BA8986}" type="sibTrans" cxnId="{8DE7A1F9-D12C-4447-B70D-297444687902}">
      <dgm:prSet/>
      <dgm:spPr/>
      <dgm:t>
        <a:bodyPr/>
        <a:lstStyle/>
        <a:p>
          <a:endParaRPr lang="en-IN"/>
        </a:p>
      </dgm:t>
    </dgm:pt>
    <dgm:pt modelId="{A2389E8D-6F51-449E-A6F4-81F294ABB092}">
      <dgm:prSet/>
      <dgm:spPr/>
      <dgm:t>
        <a:bodyPr/>
        <a:lstStyle/>
        <a:p>
          <a:r>
            <a:rPr lang="en-IN" b="1" dirty="0"/>
            <a:t>Market Trends:</a:t>
          </a:r>
          <a:endParaRPr lang="en-IN" dirty="0"/>
        </a:p>
      </dgm:t>
    </dgm:pt>
    <dgm:pt modelId="{D1113BDD-A663-45D6-B570-6DDA42D2EE90}" type="parTrans" cxnId="{20191815-5670-4432-86C4-749E116152B3}">
      <dgm:prSet/>
      <dgm:spPr/>
      <dgm:t>
        <a:bodyPr/>
        <a:lstStyle/>
        <a:p>
          <a:endParaRPr lang="en-IN"/>
        </a:p>
      </dgm:t>
    </dgm:pt>
    <dgm:pt modelId="{757D77ED-78CE-47D9-94F9-0B6824F97E69}" type="sibTrans" cxnId="{20191815-5670-4432-86C4-749E116152B3}">
      <dgm:prSet/>
      <dgm:spPr/>
      <dgm:t>
        <a:bodyPr/>
        <a:lstStyle/>
        <a:p>
          <a:endParaRPr lang="en-IN"/>
        </a:p>
      </dgm:t>
    </dgm:pt>
    <dgm:pt modelId="{EAA99247-8B13-4FAF-B1CD-345D48C42597}">
      <dgm:prSet/>
      <dgm:spPr/>
      <dgm:t>
        <a:bodyPr/>
        <a:lstStyle/>
        <a:p>
          <a:r>
            <a:rPr lang="en-IN" dirty="0"/>
            <a:t>Demand patterns, competitor analysis, emerging mobility trends.</a:t>
          </a:r>
        </a:p>
      </dgm:t>
    </dgm:pt>
    <dgm:pt modelId="{A0069E60-3529-4739-B9BF-F4A1460CB993}" type="parTrans" cxnId="{C10DDEE2-F652-4B80-8B3F-C742244BE0F0}">
      <dgm:prSet/>
      <dgm:spPr/>
      <dgm:t>
        <a:bodyPr/>
        <a:lstStyle/>
        <a:p>
          <a:endParaRPr lang="en-IN"/>
        </a:p>
      </dgm:t>
    </dgm:pt>
    <dgm:pt modelId="{4B0450EA-832A-4D29-9682-6C39B52E6EDA}" type="sibTrans" cxnId="{C10DDEE2-F652-4B80-8B3F-C742244BE0F0}">
      <dgm:prSet/>
      <dgm:spPr/>
      <dgm:t>
        <a:bodyPr/>
        <a:lstStyle/>
        <a:p>
          <a:endParaRPr lang="en-IN"/>
        </a:p>
      </dgm:t>
    </dgm:pt>
    <dgm:pt modelId="{D4161CBC-EE2C-4790-A872-E401BEFC8E07}">
      <dgm:prSet/>
      <dgm:spPr/>
      <dgm:t>
        <a:bodyPr/>
        <a:lstStyle/>
        <a:p>
          <a:r>
            <a:rPr lang="en-IN" b="1" dirty="0"/>
            <a:t>Customer Retention:</a:t>
          </a:r>
          <a:endParaRPr lang="en-IN" dirty="0"/>
        </a:p>
      </dgm:t>
    </dgm:pt>
    <dgm:pt modelId="{BCCEA91C-0AF3-4BA3-981D-A59C2F2EF3F3}" type="parTrans" cxnId="{819C3567-388C-4A80-9696-89688E984C1C}">
      <dgm:prSet/>
      <dgm:spPr/>
      <dgm:t>
        <a:bodyPr/>
        <a:lstStyle/>
        <a:p>
          <a:endParaRPr lang="en-IN"/>
        </a:p>
      </dgm:t>
    </dgm:pt>
    <dgm:pt modelId="{9C807CE2-FB19-4896-BF03-10772E2CB05B}" type="sibTrans" cxnId="{819C3567-388C-4A80-9696-89688E984C1C}">
      <dgm:prSet/>
      <dgm:spPr/>
      <dgm:t>
        <a:bodyPr/>
        <a:lstStyle/>
        <a:p>
          <a:endParaRPr lang="en-IN"/>
        </a:p>
      </dgm:t>
    </dgm:pt>
    <dgm:pt modelId="{C54C590F-8583-4D1A-8D88-22648C5DB3BB}">
      <dgm:prSet/>
      <dgm:spPr/>
      <dgm:t>
        <a:bodyPr/>
        <a:lstStyle/>
        <a:p>
          <a:r>
            <a:rPr lang="en-IN" dirty="0"/>
            <a:t>New passenger sources, loyalty program impact, churn analysis.</a:t>
          </a:r>
        </a:p>
      </dgm:t>
    </dgm:pt>
    <dgm:pt modelId="{D3B975FB-5591-4DB7-8469-97D2058E83AE}" type="parTrans" cxnId="{7ACCE96D-639D-43A2-A975-99F7FD82D4C6}">
      <dgm:prSet/>
      <dgm:spPr/>
      <dgm:t>
        <a:bodyPr/>
        <a:lstStyle/>
        <a:p>
          <a:endParaRPr lang="en-IN"/>
        </a:p>
      </dgm:t>
    </dgm:pt>
    <dgm:pt modelId="{95B3040A-58C2-4FB1-B5E1-7BD8DB3AE815}" type="sibTrans" cxnId="{7ACCE96D-639D-43A2-A975-99F7FD82D4C6}">
      <dgm:prSet/>
      <dgm:spPr/>
      <dgm:t>
        <a:bodyPr/>
        <a:lstStyle/>
        <a:p>
          <a:endParaRPr lang="en-IN"/>
        </a:p>
      </dgm:t>
    </dgm:pt>
    <dgm:pt modelId="{8C384C6C-E1B8-42BC-9521-49D30BB845CF}" type="pres">
      <dgm:prSet presAssocID="{C7E11391-DD81-455A-BD39-056D46FED8FB}" presName="Name0" presStyleCnt="0">
        <dgm:presLayoutVars>
          <dgm:dir/>
          <dgm:animLvl val="lvl"/>
          <dgm:resizeHandles val="exact"/>
        </dgm:presLayoutVars>
      </dgm:prSet>
      <dgm:spPr/>
    </dgm:pt>
    <dgm:pt modelId="{05745370-AADD-4670-866D-73630C99C15F}" type="pres">
      <dgm:prSet presAssocID="{6A47428E-86A4-4202-9557-922431E26B51}" presName="composite" presStyleCnt="0"/>
      <dgm:spPr/>
    </dgm:pt>
    <dgm:pt modelId="{B6C02892-43E6-4495-8674-B5D8258FC184}" type="pres">
      <dgm:prSet presAssocID="{6A47428E-86A4-4202-9557-922431E26B51}" presName="parTx" presStyleLbl="alignNode1" presStyleIdx="0" presStyleCnt="4">
        <dgm:presLayoutVars>
          <dgm:chMax val="0"/>
          <dgm:chPref val="0"/>
          <dgm:bulletEnabled val="1"/>
        </dgm:presLayoutVars>
      </dgm:prSet>
      <dgm:spPr/>
    </dgm:pt>
    <dgm:pt modelId="{B27E30D9-C3E0-419D-A4D2-D6BF298BA993}" type="pres">
      <dgm:prSet presAssocID="{6A47428E-86A4-4202-9557-922431E26B51}" presName="desTx" presStyleLbl="alignAccFollowNode1" presStyleIdx="0" presStyleCnt="4">
        <dgm:presLayoutVars>
          <dgm:bulletEnabled val="1"/>
        </dgm:presLayoutVars>
      </dgm:prSet>
      <dgm:spPr/>
    </dgm:pt>
    <dgm:pt modelId="{6ACBFCC6-106E-4B5A-B497-7B9BF4AFDD79}" type="pres">
      <dgm:prSet presAssocID="{CE693DAF-AD85-4EC5-838B-05C465422348}" presName="space" presStyleCnt="0"/>
      <dgm:spPr/>
    </dgm:pt>
    <dgm:pt modelId="{A6137317-1B60-4D19-AB0F-49A0A6DE9BDE}" type="pres">
      <dgm:prSet presAssocID="{97EF836D-AE24-4D75-AF6D-FCEC121896FD}" presName="composite" presStyleCnt="0"/>
      <dgm:spPr/>
    </dgm:pt>
    <dgm:pt modelId="{AA96E917-4D55-47E3-951F-28D5C5D98460}" type="pres">
      <dgm:prSet presAssocID="{97EF836D-AE24-4D75-AF6D-FCEC121896FD}" presName="parTx" presStyleLbl="alignNode1" presStyleIdx="1" presStyleCnt="4">
        <dgm:presLayoutVars>
          <dgm:chMax val="0"/>
          <dgm:chPref val="0"/>
          <dgm:bulletEnabled val="1"/>
        </dgm:presLayoutVars>
      </dgm:prSet>
      <dgm:spPr/>
    </dgm:pt>
    <dgm:pt modelId="{B6B8CBD1-ABCC-4B66-BE38-F8C565A6993B}" type="pres">
      <dgm:prSet presAssocID="{97EF836D-AE24-4D75-AF6D-FCEC121896FD}" presName="desTx" presStyleLbl="alignAccFollowNode1" presStyleIdx="1" presStyleCnt="4">
        <dgm:presLayoutVars>
          <dgm:bulletEnabled val="1"/>
        </dgm:presLayoutVars>
      </dgm:prSet>
      <dgm:spPr/>
    </dgm:pt>
    <dgm:pt modelId="{3D624008-39CB-4524-AAF1-7E265B0118EF}" type="pres">
      <dgm:prSet presAssocID="{A76DC67F-D593-40CA-99F8-43BECB959E0B}" presName="space" presStyleCnt="0"/>
      <dgm:spPr/>
    </dgm:pt>
    <dgm:pt modelId="{E7E5D020-1970-4B28-9258-3F15480FEFEA}" type="pres">
      <dgm:prSet presAssocID="{A2389E8D-6F51-449E-A6F4-81F294ABB092}" presName="composite" presStyleCnt="0"/>
      <dgm:spPr/>
    </dgm:pt>
    <dgm:pt modelId="{6CC72D81-C459-404B-92C8-76569B2504A5}" type="pres">
      <dgm:prSet presAssocID="{A2389E8D-6F51-449E-A6F4-81F294ABB092}" presName="parTx" presStyleLbl="alignNode1" presStyleIdx="2" presStyleCnt="4">
        <dgm:presLayoutVars>
          <dgm:chMax val="0"/>
          <dgm:chPref val="0"/>
          <dgm:bulletEnabled val="1"/>
        </dgm:presLayoutVars>
      </dgm:prSet>
      <dgm:spPr/>
    </dgm:pt>
    <dgm:pt modelId="{F3A3DF68-3158-44EA-AA64-3370248DE804}" type="pres">
      <dgm:prSet presAssocID="{A2389E8D-6F51-449E-A6F4-81F294ABB092}" presName="desTx" presStyleLbl="alignAccFollowNode1" presStyleIdx="2" presStyleCnt="4">
        <dgm:presLayoutVars>
          <dgm:bulletEnabled val="1"/>
        </dgm:presLayoutVars>
      </dgm:prSet>
      <dgm:spPr/>
    </dgm:pt>
    <dgm:pt modelId="{B5987965-AF5B-4DA8-8C8C-E1968ECBE6D3}" type="pres">
      <dgm:prSet presAssocID="{757D77ED-78CE-47D9-94F9-0B6824F97E69}" presName="space" presStyleCnt="0"/>
      <dgm:spPr/>
    </dgm:pt>
    <dgm:pt modelId="{DB98FD40-3CCC-4821-B8C3-ADD20241E6E2}" type="pres">
      <dgm:prSet presAssocID="{D4161CBC-EE2C-4790-A872-E401BEFC8E07}" presName="composite" presStyleCnt="0"/>
      <dgm:spPr/>
    </dgm:pt>
    <dgm:pt modelId="{E24E73A6-C405-45A3-8A0A-7FE65AFE85AA}" type="pres">
      <dgm:prSet presAssocID="{D4161CBC-EE2C-4790-A872-E401BEFC8E07}" presName="parTx" presStyleLbl="alignNode1" presStyleIdx="3" presStyleCnt="4">
        <dgm:presLayoutVars>
          <dgm:chMax val="0"/>
          <dgm:chPref val="0"/>
          <dgm:bulletEnabled val="1"/>
        </dgm:presLayoutVars>
      </dgm:prSet>
      <dgm:spPr/>
    </dgm:pt>
    <dgm:pt modelId="{89FA56FE-7F63-4978-93FC-90D74BF55FB5}" type="pres">
      <dgm:prSet presAssocID="{D4161CBC-EE2C-4790-A872-E401BEFC8E07}" presName="desTx" presStyleLbl="alignAccFollowNode1" presStyleIdx="3" presStyleCnt="4">
        <dgm:presLayoutVars>
          <dgm:bulletEnabled val="1"/>
        </dgm:presLayoutVars>
      </dgm:prSet>
      <dgm:spPr/>
    </dgm:pt>
  </dgm:ptLst>
  <dgm:cxnLst>
    <dgm:cxn modelId="{20191815-5670-4432-86C4-749E116152B3}" srcId="{C7E11391-DD81-455A-BD39-056D46FED8FB}" destId="{A2389E8D-6F51-449E-A6F4-81F294ABB092}" srcOrd="2" destOrd="0" parTransId="{D1113BDD-A663-45D6-B570-6DDA42D2EE90}" sibTransId="{757D77ED-78CE-47D9-94F9-0B6824F97E69}"/>
    <dgm:cxn modelId="{C77D2115-A67C-4E7E-8424-0DAD21C1F965}" srcId="{C7E11391-DD81-455A-BD39-056D46FED8FB}" destId="{97EF836D-AE24-4D75-AF6D-FCEC121896FD}" srcOrd="1" destOrd="0" parTransId="{74DFE199-EA8A-44E1-9D5F-89887961F7F2}" sibTransId="{A76DC67F-D593-40CA-99F8-43BECB959E0B}"/>
    <dgm:cxn modelId="{EBA0E928-DF6B-4B32-A25D-C8CAA7843798}" type="presOf" srcId="{C7E11391-DD81-455A-BD39-056D46FED8FB}" destId="{8C384C6C-E1B8-42BC-9521-49D30BB845CF}" srcOrd="0" destOrd="0" presId="urn:microsoft.com/office/officeart/2005/8/layout/hList1"/>
    <dgm:cxn modelId="{03F1052A-0522-41D5-8D86-F8BAA4753C61}" type="presOf" srcId="{A95514AB-E3F2-4741-8686-83ED4D73AD2E}" destId="{B27E30D9-C3E0-419D-A4D2-D6BF298BA993}" srcOrd="0" destOrd="0" presId="urn:microsoft.com/office/officeart/2005/8/layout/hList1"/>
    <dgm:cxn modelId="{597E9A34-DF1C-40EA-9960-298A1D508C3B}" type="presOf" srcId="{B7A2412C-2D74-4A75-A5E7-C31DA83FBF2D}" destId="{B6B8CBD1-ABCC-4B66-BE38-F8C565A6993B}" srcOrd="0" destOrd="0" presId="urn:microsoft.com/office/officeart/2005/8/layout/hList1"/>
    <dgm:cxn modelId="{86ACB63B-46C4-48CD-B367-BC879D05EF03}" type="presOf" srcId="{EAA99247-8B13-4FAF-B1CD-345D48C42597}" destId="{F3A3DF68-3158-44EA-AA64-3370248DE804}" srcOrd="0" destOrd="0" presId="urn:microsoft.com/office/officeart/2005/8/layout/hList1"/>
    <dgm:cxn modelId="{44E1213C-7587-4F68-92A4-B3B3A4DE40B1}" type="presOf" srcId="{A2389E8D-6F51-449E-A6F4-81F294ABB092}" destId="{6CC72D81-C459-404B-92C8-76569B2504A5}" srcOrd="0" destOrd="0" presId="urn:microsoft.com/office/officeart/2005/8/layout/hList1"/>
    <dgm:cxn modelId="{A5703D5F-2DA2-4B10-9F6B-CFC9D61DDBC3}" srcId="{6A47428E-86A4-4202-9557-922431E26B51}" destId="{A95514AB-E3F2-4741-8686-83ED4D73AD2E}" srcOrd="0" destOrd="0" parTransId="{8D6201BB-2790-427C-AE9C-2241C9ACD358}" sibTransId="{E8B1FAB5-0500-46BF-9A4E-19BA2D2CDBAB}"/>
    <dgm:cxn modelId="{819C3567-388C-4A80-9696-89688E984C1C}" srcId="{C7E11391-DD81-455A-BD39-056D46FED8FB}" destId="{D4161CBC-EE2C-4790-A872-E401BEFC8E07}" srcOrd="3" destOrd="0" parTransId="{BCCEA91C-0AF3-4BA3-981D-A59C2F2EF3F3}" sibTransId="{9C807CE2-FB19-4896-BF03-10772E2CB05B}"/>
    <dgm:cxn modelId="{57B6D749-AFD7-4E1E-82B2-524FF369CCCD}" type="presOf" srcId="{D4161CBC-EE2C-4790-A872-E401BEFC8E07}" destId="{E24E73A6-C405-45A3-8A0A-7FE65AFE85AA}" srcOrd="0" destOrd="0" presId="urn:microsoft.com/office/officeart/2005/8/layout/hList1"/>
    <dgm:cxn modelId="{7ACCE96D-639D-43A2-A975-99F7FD82D4C6}" srcId="{D4161CBC-EE2C-4790-A872-E401BEFC8E07}" destId="{C54C590F-8583-4D1A-8D88-22648C5DB3BB}" srcOrd="0" destOrd="0" parTransId="{D3B975FB-5591-4DB7-8469-97D2058E83AE}" sibTransId="{95B3040A-58C2-4FB1-B5E1-7BD8DB3AE815}"/>
    <dgm:cxn modelId="{A47A256F-7040-4251-AC16-77AAB340C203}" srcId="{C7E11391-DD81-455A-BD39-056D46FED8FB}" destId="{6A47428E-86A4-4202-9557-922431E26B51}" srcOrd="0" destOrd="0" parTransId="{3B416372-08C3-48E5-BF8A-4A7E3C1FE644}" sibTransId="{CE693DAF-AD85-4EC5-838B-05C465422348}"/>
    <dgm:cxn modelId="{007C5E95-8DEE-42DB-9702-82A4914D5C65}" type="presOf" srcId="{6A47428E-86A4-4202-9557-922431E26B51}" destId="{B6C02892-43E6-4495-8674-B5D8258FC184}" srcOrd="0" destOrd="0" presId="urn:microsoft.com/office/officeart/2005/8/layout/hList1"/>
    <dgm:cxn modelId="{44E120D2-D8C2-432A-B2FF-3B6C720C43CB}" type="presOf" srcId="{C54C590F-8583-4D1A-8D88-22648C5DB3BB}" destId="{89FA56FE-7F63-4978-93FC-90D74BF55FB5}" srcOrd="0" destOrd="0" presId="urn:microsoft.com/office/officeart/2005/8/layout/hList1"/>
    <dgm:cxn modelId="{645304E2-1446-479F-92AA-58960300FE45}" type="presOf" srcId="{97EF836D-AE24-4D75-AF6D-FCEC121896FD}" destId="{AA96E917-4D55-47E3-951F-28D5C5D98460}" srcOrd="0" destOrd="0" presId="urn:microsoft.com/office/officeart/2005/8/layout/hList1"/>
    <dgm:cxn modelId="{C10DDEE2-F652-4B80-8B3F-C742244BE0F0}" srcId="{A2389E8D-6F51-449E-A6F4-81F294ABB092}" destId="{EAA99247-8B13-4FAF-B1CD-345D48C42597}" srcOrd="0" destOrd="0" parTransId="{A0069E60-3529-4739-B9BF-F4A1460CB993}" sibTransId="{4B0450EA-832A-4D29-9682-6C39B52E6EDA}"/>
    <dgm:cxn modelId="{8DE7A1F9-D12C-4447-B70D-297444687902}" srcId="{97EF836D-AE24-4D75-AF6D-FCEC121896FD}" destId="{B7A2412C-2D74-4A75-A5E7-C31DA83FBF2D}" srcOrd="0" destOrd="0" parTransId="{C6267574-897F-4B77-AD26-1615B1D73655}" sibTransId="{D9B6DBFB-2E75-4A98-A4D7-1AD107BA8986}"/>
    <dgm:cxn modelId="{93FBC961-BCD5-4747-B2BA-B6F70548F6BC}" type="presParOf" srcId="{8C384C6C-E1B8-42BC-9521-49D30BB845CF}" destId="{05745370-AADD-4670-866D-73630C99C15F}" srcOrd="0" destOrd="0" presId="urn:microsoft.com/office/officeart/2005/8/layout/hList1"/>
    <dgm:cxn modelId="{87AF0E52-23AC-465E-9A9F-D1486461C08D}" type="presParOf" srcId="{05745370-AADD-4670-866D-73630C99C15F}" destId="{B6C02892-43E6-4495-8674-B5D8258FC184}" srcOrd="0" destOrd="0" presId="urn:microsoft.com/office/officeart/2005/8/layout/hList1"/>
    <dgm:cxn modelId="{E58090B3-A727-4AD6-A535-88ED4CE3B870}" type="presParOf" srcId="{05745370-AADD-4670-866D-73630C99C15F}" destId="{B27E30D9-C3E0-419D-A4D2-D6BF298BA993}" srcOrd="1" destOrd="0" presId="urn:microsoft.com/office/officeart/2005/8/layout/hList1"/>
    <dgm:cxn modelId="{46F51845-2602-4037-9871-51E5B61E71E6}" type="presParOf" srcId="{8C384C6C-E1B8-42BC-9521-49D30BB845CF}" destId="{6ACBFCC6-106E-4B5A-B497-7B9BF4AFDD79}" srcOrd="1" destOrd="0" presId="urn:microsoft.com/office/officeart/2005/8/layout/hList1"/>
    <dgm:cxn modelId="{A757D99F-5613-4549-B2AD-B0D3C0DDD65C}" type="presParOf" srcId="{8C384C6C-E1B8-42BC-9521-49D30BB845CF}" destId="{A6137317-1B60-4D19-AB0F-49A0A6DE9BDE}" srcOrd="2" destOrd="0" presId="urn:microsoft.com/office/officeart/2005/8/layout/hList1"/>
    <dgm:cxn modelId="{0156583C-34FA-477A-A817-3CBBF0CA1525}" type="presParOf" srcId="{A6137317-1B60-4D19-AB0F-49A0A6DE9BDE}" destId="{AA96E917-4D55-47E3-951F-28D5C5D98460}" srcOrd="0" destOrd="0" presId="urn:microsoft.com/office/officeart/2005/8/layout/hList1"/>
    <dgm:cxn modelId="{1BC8F76C-CA81-42A4-9A68-170B7CF54B4C}" type="presParOf" srcId="{A6137317-1B60-4D19-AB0F-49A0A6DE9BDE}" destId="{B6B8CBD1-ABCC-4B66-BE38-F8C565A6993B}" srcOrd="1" destOrd="0" presId="urn:microsoft.com/office/officeart/2005/8/layout/hList1"/>
    <dgm:cxn modelId="{7B6E172E-3C61-4705-B2BF-8BD50ED14D7B}" type="presParOf" srcId="{8C384C6C-E1B8-42BC-9521-49D30BB845CF}" destId="{3D624008-39CB-4524-AAF1-7E265B0118EF}" srcOrd="3" destOrd="0" presId="urn:microsoft.com/office/officeart/2005/8/layout/hList1"/>
    <dgm:cxn modelId="{0F21EA64-9A9B-41A4-8580-C94D7A31CBAE}" type="presParOf" srcId="{8C384C6C-E1B8-42BC-9521-49D30BB845CF}" destId="{E7E5D020-1970-4B28-9258-3F15480FEFEA}" srcOrd="4" destOrd="0" presId="urn:microsoft.com/office/officeart/2005/8/layout/hList1"/>
    <dgm:cxn modelId="{3FBB8FDB-F781-4D0B-952D-3FB573FA1228}" type="presParOf" srcId="{E7E5D020-1970-4B28-9258-3F15480FEFEA}" destId="{6CC72D81-C459-404B-92C8-76569B2504A5}" srcOrd="0" destOrd="0" presId="urn:microsoft.com/office/officeart/2005/8/layout/hList1"/>
    <dgm:cxn modelId="{9B1F1EB1-947F-4A32-A49B-184A7943080F}" type="presParOf" srcId="{E7E5D020-1970-4B28-9258-3F15480FEFEA}" destId="{F3A3DF68-3158-44EA-AA64-3370248DE804}" srcOrd="1" destOrd="0" presId="urn:microsoft.com/office/officeart/2005/8/layout/hList1"/>
    <dgm:cxn modelId="{DD9C49B3-1E2C-40E3-B243-C3BA75881643}" type="presParOf" srcId="{8C384C6C-E1B8-42BC-9521-49D30BB845CF}" destId="{B5987965-AF5B-4DA8-8C8C-E1968ECBE6D3}" srcOrd="5" destOrd="0" presId="urn:microsoft.com/office/officeart/2005/8/layout/hList1"/>
    <dgm:cxn modelId="{EA8C546B-C492-4382-A27A-0BB63FEE1BC7}" type="presParOf" srcId="{8C384C6C-E1B8-42BC-9521-49D30BB845CF}" destId="{DB98FD40-3CCC-4821-B8C3-ADD20241E6E2}" srcOrd="6" destOrd="0" presId="urn:microsoft.com/office/officeart/2005/8/layout/hList1"/>
    <dgm:cxn modelId="{490ED126-4696-4BE8-9D91-071904706C0A}" type="presParOf" srcId="{DB98FD40-3CCC-4821-B8C3-ADD20241E6E2}" destId="{E24E73A6-C405-45A3-8A0A-7FE65AFE85AA}" srcOrd="0" destOrd="0" presId="urn:microsoft.com/office/officeart/2005/8/layout/hList1"/>
    <dgm:cxn modelId="{D284E2D7-7491-4E15-A815-29CC3B78EDD8}" type="presParOf" srcId="{DB98FD40-3CCC-4821-B8C3-ADD20241E6E2}" destId="{89FA56FE-7F63-4978-93FC-90D74BF55FB5}"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6AD7FADE-5C47-4C4E-B3C0-3ED655714767}" type="doc">
      <dgm:prSet loTypeId="urn:microsoft.com/office/officeart/2005/8/layout/vList2" loCatId="list" qsTypeId="urn:microsoft.com/office/officeart/2005/8/quickstyle/simple1" qsCatId="simple" csTypeId="urn:microsoft.com/office/officeart/2005/8/colors/accent1_4" csCatId="accent1"/>
      <dgm:spPr/>
      <dgm:t>
        <a:bodyPr/>
        <a:lstStyle/>
        <a:p>
          <a:endParaRPr lang="en-IN"/>
        </a:p>
      </dgm:t>
    </dgm:pt>
    <dgm:pt modelId="{9B69613C-B228-491A-9F40-BE52C82C11E4}">
      <dgm:prSet/>
      <dgm:spPr/>
      <dgm:t>
        <a:bodyPr/>
        <a:lstStyle/>
        <a:p>
          <a:r>
            <a:rPr lang="en-IN" b="1" dirty="0"/>
            <a:t>Key Data Areas</a:t>
          </a:r>
        </a:p>
      </dgm:t>
    </dgm:pt>
    <dgm:pt modelId="{48E1123B-70F0-4D34-B6FF-5FCEAADFB2D1}" type="parTrans" cxnId="{E83CB99F-668C-45A5-84EB-34B87E95C9F2}">
      <dgm:prSet/>
      <dgm:spPr/>
      <dgm:t>
        <a:bodyPr/>
        <a:lstStyle/>
        <a:p>
          <a:endParaRPr lang="en-IN"/>
        </a:p>
      </dgm:t>
    </dgm:pt>
    <dgm:pt modelId="{2373ED72-0C16-43B1-BA60-5EEA7DAA0145}" type="sibTrans" cxnId="{E83CB99F-668C-45A5-84EB-34B87E95C9F2}">
      <dgm:prSet/>
      <dgm:spPr/>
      <dgm:t>
        <a:bodyPr/>
        <a:lstStyle/>
        <a:p>
          <a:endParaRPr lang="en-IN"/>
        </a:p>
      </dgm:t>
    </dgm:pt>
    <dgm:pt modelId="{7F3FC73B-3AC8-4ACC-9921-8C85BD158D37}" type="pres">
      <dgm:prSet presAssocID="{6AD7FADE-5C47-4C4E-B3C0-3ED655714767}" presName="linear" presStyleCnt="0">
        <dgm:presLayoutVars>
          <dgm:animLvl val="lvl"/>
          <dgm:resizeHandles val="exact"/>
        </dgm:presLayoutVars>
      </dgm:prSet>
      <dgm:spPr/>
    </dgm:pt>
    <dgm:pt modelId="{F04C7D65-EE50-448B-A591-D5A74B93AB5F}" type="pres">
      <dgm:prSet presAssocID="{9B69613C-B228-491A-9F40-BE52C82C11E4}" presName="parentText" presStyleLbl="node1" presStyleIdx="0" presStyleCnt="1" custLinFactNeighborX="-83565" custLinFactNeighborY="-10911">
        <dgm:presLayoutVars>
          <dgm:chMax val="0"/>
          <dgm:bulletEnabled val="1"/>
        </dgm:presLayoutVars>
      </dgm:prSet>
      <dgm:spPr/>
    </dgm:pt>
  </dgm:ptLst>
  <dgm:cxnLst>
    <dgm:cxn modelId="{710EF512-40EB-492E-AB72-924D1CD92B20}" type="presOf" srcId="{9B69613C-B228-491A-9F40-BE52C82C11E4}" destId="{F04C7D65-EE50-448B-A591-D5A74B93AB5F}" srcOrd="0" destOrd="0" presId="urn:microsoft.com/office/officeart/2005/8/layout/vList2"/>
    <dgm:cxn modelId="{FE02626E-EAB1-45DE-8C38-6485CC24082D}" type="presOf" srcId="{6AD7FADE-5C47-4C4E-B3C0-3ED655714767}" destId="{7F3FC73B-3AC8-4ACC-9921-8C85BD158D37}" srcOrd="0" destOrd="0" presId="urn:microsoft.com/office/officeart/2005/8/layout/vList2"/>
    <dgm:cxn modelId="{E83CB99F-668C-45A5-84EB-34B87E95C9F2}" srcId="{6AD7FADE-5C47-4C4E-B3C0-3ED655714767}" destId="{9B69613C-B228-491A-9F40-BE52C82C11E4}" srcOrd="0" destOrd="0" parTransId="{48E1123B-70F0-4D34-B6FF-5FCEAADFB2D1}" sibTransId="{2373ED72-0C16-43B1-BA60-5EEA7DAA0145}"/>
    <dgm:cxn modelId="{EEFEA208-74DB-4179-B406-A13DAE8BC36B}" type="presParOf" srcId="{7F3FC73B-3AC8-4ACC-9921-8C85BD158D37}" destId="{F04C7D65-EE50-448B-A591-D5A74B93AB5F}"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14AD99-3929-41C2-ACD4-DD9A05508D1D}">
      <dsp:nvSpPr>
        <dsp:cNvPr id="0" name=""/>
        <dsp:cNvSpPr/>
      </dsp:nvSpPr>
      <dsp:spPr>
        <a:xfrm>
          <a:off x="3223184" y="1075412"/>
          <a:ext cx="1698429" cy="1383212"/>
        </a:xfrm>
        <a:prstGeom prst="roundRect">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b="1" u="sng" kern="1200" dirty="0"/>
            <a:t>Key Factors </a:t>
          </a:r>
          <a:endParaRPr lang="en-IN" sz="1800" kern="1200" dirty="0"/>
        </a:p>
      </dsp:txBody>
      <dsp:txXfrm>
        <a:off x="3290707" y="1142935"/>
        <a:ext cx="1563383" cy="1248166"/>
      </dsp:txXfrm>
    </dsp:sp>
    <dsp:sp modelId="{77C9D69E-0D0C-4068-B5FA-7627FA47DB21}">
      <dsp:nvSpPr>
        <dsp:cNvPr id="0" name=""/>
        <dsp:cNvSpPr/>
      </dsp:nvSpPr>
      <dsp:spPr>
        <a:xfrm>
          <a:off x="4060808" y="1091381"/>
          <a:ext cx="3852152" cy="3852152"/>
        </a:xfrm>
        <a:custGeom>
          <a:avLst/>
          <a:gdLst/>
          <a:ahLst/>
          <a:cxnLst/>
          <a:rect l="0" t="0" r="0" b="0"/>
          <a:pathLst>
            <a:path>
              <a:moveTo>
                <a:pt x="866901" y="317375"/>
              </a:moveTo>
              <a:arcTo wR="1926076" hR="1926076" stAng="14198335" swAng="1286248"/>
            </a:path>
          </a:pathLst>
        </a:custGeom>
        <a:noFill/>
        <a:ln w="6350" cap="flat" cmpd="sng" algn="ctr">
          <a:solidFill>
            <a:schemeClr val="accent3">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8D4EA522-A773-4CBD-9E3A-3B1BE97683FA}">
      <dsp:nvSpPr>
        <dsp:cNvPr id="0" name=""/>
        <dsp:cNvSpPr/>
      </dsp:nvSpPr>
      <dsp:spPr>
        <a:xfrm>
          <a:off x="5596096" y="191595"/>
          <a:ext cx="1791271" cy="1132506"/>
        </a:xfrm>
        <a:prstGeom prst="roundRect">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kern="1200" dirty="0"/>
            <a:t>Quality of Service:</a:t>
          </a:r>
          <a:br>
            <a:rPr lang="en-IN" sz="1400" kern="1200" dirty="0"/>
          </a:br>
          <a:r>
            <a:rPr lang="en-IN" sz="1400" kern="1200" dirty="0"/>
            <a:t>Higher ratings lead to increased loyalty (e.g., Kochi, Jaipur).</a:t>
          </a:r>
        </a:p>
      </dsp:txBody>
      <dsp:txXfrm>
        <a:off x="5651380" y="246879"/>
        <a:ext cx="1680703" cy="1021938"/>
      </dsp:txXfrm>
    </dsp:sp>
    <dsp:sp modelId="{66B3A588-42CF-4403-B1E6-2C1AAA94B366}">
      <dsp:nvSpPr>
        <dsp:cNvPr id="0" name=""/>
        <dsp:cNvSpPr/>
      </dsp:nvSpPr>
      <dsp:spPr>
        <a:xfrm>
          <a:off x="2945210" y="-278684"/>
          <a:ext cx="3852152" cy="3852152"/>
        </a:xfrm>
        <a:custGeom>
          <a:avLst/>
          <a:gdLst/>
          <a:ahLst/>
          <a:cxnLst/>
          <a:rect l="0" t="0" r="0" b="0"/>
          <a:pathLst>
            <a:path>
              <a:moveTo>
                <a:pt x="3826673" y="1613824"/>
              </a:moveTo>
              <a:arcTo wR="1926076" hR="1926076" stAng="21040208" swAng="1986837"/>
            </a:path>
          </a:pathLst>
        </a:custGeom>
        <a:noFill/>
        <a:ln w="6350" cap="flat" cmpd="sng" algn="ctr">
          <a:solidFill>
            <a:schemeClr val="accent3">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844E331C-E375-41E9-A575-9EF84E63CCF1}">
      <dsp:nvSpPr>
        <dsp:cNvPr id="0" name=""/>
        <dsp:cNvSpPr/>
      </dsp:nvSpPr>
      <dsp:spPr>
        <a:xfrm>
          <a:off x="5462668" y="2434389"/>
          <a:ext cx="2145769" cy="1255497"/>
        </a:xfrm>
        <a:prstGeom prst="roundRect">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kern="1200" dirty="0"/>
            <a:t>Pricing:</a:t>
          </a:r>
          <a:br>
            <a:rPr lang="en-IN" sz="1400" kern="1200" dirty="0"/>
          </a:br>
          <a:r>
            <a:rPr lang="en-IN" sz="1400" kern="1200" dirty="0"/>
            <a:t>Affordable fares attract repeat passengers (e.g., Coimbatore, Lucknow).</a:t>
          </a:r>
        </a:p>
      </dsp:txBody>
      <dsp:txXfrm>
        <a:off x="5523956" y="2495677"/>
        <a:ext cx="2023193" cy="1132921"/>
      </dsp:txXfrm>
    </dsp:sp>
    <dsp:sp modelId="{F62E3A5D-A51F-4EF5-869E-77DB49AF498B}">
      <dsp:nvSpPr>
        <dsp:cNvPr id="0" name=""/>
        <dsp:cNvSpPr/>
      </dsp:nvSpPr>
      <dsp:spPr>
        <a:xfrm>
          <a:off x="3983321" y="-127397"/>
          <a:ext cx="3852152" cy="3852152"/>
        </a:xfrm>
        <a:custGeom>
          <a:avLst/>
          <a:gdLst/>
          <a:ahLst/>
          <a:cxnLst/>
          <a:rect l="0" t="0" r="0" b="0"/>
          <a:pathLst>
            <a:path>
              <a:moveTo>
                <a:pt x="2279479" y="3819453"/>
              </a:moveTo>
              <a:arcTo wR="1926076" hR="1926076" stAng="4765636" swAng="2067092"/>
            </a:path>
          </a:pathLst>
        </a:custGeom>
        <a:noFill/>
        <a:ln w="6350" cap="flat" cmpd="sng" algn="ctr">
          <a:solidFill>
            <a:schemeClr val="accent3">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87AC6972-9808-4A1B-8601-6437C5E62ED3}">
      <dsp:nvSpPr>
        <dsp:cNvPr id="0" name=""/>
        <dsp:cNvSpPr/>
      </dsp:nvSpPr>
      <dsp:spPr>
        <a:xfrm>
          <a:off x="3064747" y="3369602"/>
          <a:ext cx="2054348" cy="1304151"/>
        </a:xfrm>
        <a:prstGeom prst="roundRect">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kern="1200" dirty="0"/>
            <a:t>City Demographics:</a:t>
          </a:r>
          <a:br>
            <a:rPr lang="en-IN" sz="1400" kern="1200" dirty="0"/>
          </a:br>
          <a:r>
            <a:rPr lang="en-IN" sz="1400" kern="1200" dirty="0"/>
            <a:t>Wealthier or professional-heavy cities (e.g., Jaipur) drive frequent usage.</a:t>
          </a:r>
        </a:p>
      </dsp:txBody>
      <dsp:txXfrm>
        <a:off x="3128410" y="3433265"/>
        <a:ext cx="1927022" cy="1176825"/>
      </dsp:txXfrm>
    </dsp:sp>
    <dsp:sp modelId="{5E562C24-6EFE-4B04-8403-8BB488A6F0F8}">
      <dsp:nvSpPr>
        <dsp:cNvPr id="0" name=""/>
        <dsp:cNvSpPr/>
      </dsp:nvSpPr>
      <dsp:spPr>
        <a:xfrm>
          <a:off x="291253" y="114721"/>
          <a:ext cx="3852152" cy="3852152"/>
        </a:xfrm>
        <a:custGeom>
          <a:avLst/>
          <a:gdLst/>
          <a:ahLst/>
          <a:cxnLst/>
          <a:rect l="0" t="0" r="0" b="0"/>
          <a:pathLst>
            <a:path>
              <a:moveTo>
                <a:pt x="2762773" y="3660927"/>
              </a:moveTo>
              <a:arcTo wR="1926076" hR="1926076" stAng="3855155" swAng="2120680"/>
            </a:path>
          </a:pathLst>
        </a:custGeom>
        <a:noFill/>
        <a:ln w="6350" cap="flat" cmpd="sng" algn="ctr">
          <a:solidFill>
            <a:schemeClr val="accent3">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4B1686B0-2EB6-4B47-91AA-A82D9067DD41}">
      <dsp:nvSpPr>
        <dsp:cNvPr id="0" name=""/>
        <dsp:cNvSpPr/>
      </dsp:nvSpPr>
      <dsp:spPr>
        <a:xfrm>
          <a:off x="565113" y="2615592"/>
          <a:ext cx="1904706" cy="1322300"/>
        </a:xfrm>
        <a:prstGeom prst="roundRect">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kern="1200" dirty="0"/>
            <a:t>Trip Patterns:</a:t>
          </a:r>
          <a:br>
            <a:rPr lang="en-IN" sz="1400" kern="1200" dirty="0"/>
          </a:br>
          <a:r>
            <a:rPr lang="en-IN" sz="1400" kern="1200" dirty="0"/>
            <a:t>Shorter, more frequent trips boost loyalty (e.g., Kochi, Chandigarh).</a:t>
          </a:r>
        </a:p>
      </dsp:txBody>
      <dsp:txXfrm>
        <a:off x="629662" y="2680141"/>
        <a:ext cx="1775608" cy="1193202"/>
      </dsp:txXfrm>
    </dsp:sp>
    <dsp:sp modelId="{2D485BD6-046B-4CD6-A81B-7AC430AC24F9}">
      <dsp:nvSpPr>
        <dsp:cNvPr id="0" name=""/>
        <dsp:cNvSpPr/>
      </dsp:nvSpPr>
      <dsp:spPr>
        <a:xfrm>
          <a:off x="1261071" y="73133"/>
          <a:ext cx="3852152" cy="3852152"/>
        </a:xfrm>
        <a:custGeom>
          <a:avLst/>
          <a:gdLst/>
          <a:ahLst/>
          <a:cxnLst/>
          <a:rect l="0" t="0" r="0" b="0"/>
          <a:pathLst>
            <a:path>
              <a:moveTo>
                <a:pt x="98003" y="2532640"/>
              </a:moveTo>
              <a:arcTo wR="1926076" hR="1926076" stAng="9698633" swAng="1834210"/>
            </a:path>
          </a:pathLst>
        </a:custGeom>
        <a:noFill/>
        <a:ln w="6350" cap="flat" cmpd="sng" algn="ctr">
          <a:solidFill>
            <a:schemeClr val="accent3">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02676720-F524-481E-A000-37BF7474B232}">
      <dsp:nvSpPr>
        <dsp:cNvPr id="0" name=""/>
        <dsp:cNvSpPr/>
      </dsp:nvSpPr>
      <dsp:spPr>
        <a:xfrm>
          <a:off x="584428" y="268490"/>
          <a:ext cx="2023358" cy="1313115"/>
        </a:xfrm>
        <a:prstGeom prst="roundRect">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b="1" kern="1200" dirty="0"/>
            <a:t>Tourism vs. Business Impact:</a:t>
          </a:r>
          <a:br>
            <a:rPr lang="en-IN" sz="1400" kern="1200" dirty="0"/>
          </a:br>
          <a:r>
            <a:rPr lang="en-IN" sz="1400" kern="1200" dirty="0"/>
            <a:t>Business hubs see more repeat usage; tourist hubs may have temporary users.</a:t>
          </a:r>
        </a:p>
      </dsp:txBody>
      <dsp:txXfrm>
        <a:off x="648529" y="332591"/>
        <a:ext cx="1895156" cy="1184913"/>
      </dsp:txXfrm>
    </dsp:sp>
    <dsp:sp modelId="{CC31B4B9-0EEB-4993-9CAF-2484169CAFD6}">
      <dsp:nvSpPr>
        <dsp:cNvPr id="0" name=""/>
        <dsp:cNvSpPr/>
      </dsp:nvSpPr>
      <dsp:spPr>
        <a:xfrm>
          <a:off x="378269" y="1244979"/>
          <a:ext cx="3852152" cy="3852152"/>
        </a:xfrm>
        <a:custGeom>
          <a:avLst/>
          <a:gdLst/>
          <a:ahLst/>
          <a:cxnLst/>
          <a:rect l="0" t="0" r="0" b="0"/>
          <a:pathLst>
            <a:path>
              <a:moveTo>
                <a:pt x="2235934" y="25087"/>
              </a:moveTo>
              <a:arcTo wR="1926076" hR="1926076" stAng="16755462" swAng="1142518"/>
            </a:path>
          </a:pathLst>
        </a:custGeom>
        <a:noFill/>
        <a:ln w="6350" cap="flat" cmpd="sng" algn="ctr">
          <a:solidFill>
            <a:schemeClr val="accent3">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304072-5EFC-4ACB-AB94-9B38136CF159}">
      <dsp:nvSpPr>
        <dsp:cNvPr id="0" name=""/>
        <dsp:cNvSpPr/>
      </dsp:nvSpPr>
      <dsp:spPr>
        <a:xfrm>
          <a:off x="0" y="0"/>
          <a:ext cx="2355574" cy="4600437"/>
        </a:xfrm>
        <a:prstGeom prst="roundRect">
          <a:avLst>
            <a:gd name="adj" fmla="val 85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3570450" numCol="1" spcCol="1270" anchor="t" anchorCtr="0">
          <a:noAutofit/>
        </a:bodyPr>
        <a:lstStyle/>
        <a:p>
          <a:pPr marL="0" lvl="0" indent="0" algn="l" defTabSz="800100">
            <a:lnSpc>
              <a:spcPct val="90000"/>
            </a:lnSpc>
            <a:spcBef>
              <a:spcPct val="0"/>
            </a:spcBef>
            <a:spcAft>
              <a:spcPct val="35000"/>
            </a:spcAft>
            <a:buNone/>
          </a:pPr>
          <a:r>
            <a:rPr lang="en-IN" sz="1800" b="1" u="none" kern="1200" dirty="0"/>
            <a:t>       </a:t>
          </a:r>
          <a:r>
            <a:rPr lang="en-IN" sz="1800" b="1" u="sng" kern="1200" dirty="0"/>
            <a:t>Conclusion </a:t>
          </a:r>
          <a:endParaRPr lang="en-IN" sz="1800" u="sng" kern="1200" dirty="0"/>
        </a:p>
      </dsp:txBody>
      <dsp:txXfrm>
        <a:off x="58644" y="58644"/>
        <a:ext cx="2238286" cy="4483149"/>
      </dsp:txXfrm>
    </dsp:sp>
    <dsp:sp modelId="{81B1C9AF-EE87-425E-BDEE-3FC84FA0FC9A}">
      <dsp:nvSpPr>
        <dsp:cNvPr id="0" name=""/>
        <dsp:cNvSpPr/>
      </dsp:nvSpPr>
      <dsp:spPr>
        <a:xfrm>
          <a:off x="78760" y="871810"/>
          <a:ext cx="2237795" cy="3220305"/>
        </a:xfrm>
        <a:prstGeom prst="roundRect">
          <a:avLst>
            <a:gd name="adj" fmla="val 105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53340" rIns="53340" bIns="2044894" numCol="1" spcCol="1270" anchor="t" anchorCtr="0">
          <a:noAutofit/>
        </a:bodyPr>
        <a:lstStyle/>
        <a:p>
          <a:pPr marL="0" lvl="0" indent="0" algn="l" defTabSz="622300">
            <a:lnSpc>
              <a:spcPct val="90000"/>
            </a:lnSpc>
            <a:spcBef>
              <a:spcPct val="0"/>
            </a:spcBef>
            <a:spcAft>
              <a:spcPct val="35000"/>
            </a:spcAft>
            <a:buNone/>
          </a:pPr>
          <a:r>
            <a:rPr lang="en-IN" sz="1400" b="1" kern="1200" dirty="0"/>
            <a:t>Jaipur and Lucknow tops the number for affordable fare and quality services</a:t>
          </a:r>
          <a:endParaRPr lang="en-IN" sz="1400" kern="1200" dirty="0"/>
        </a:p>
      </dsp:txBody>
      <dsp:txXfrm>
        <a:off x="147580" y="940630"/>
        <a:ext cx="2100155" cy="3082665"/>
      </dsp:txXfrm>
    </dsp:sp>
    <dsp:sp modelId="{538E9CAE-DC6F-4F68-B773-60F8929054E8}">
      <dsp:nvSpPr>
        <dsp:cNvPr id="0" name=""/>
        <dsp:cNvSpPr/>
      </dsp:nvSpPr>
      <dsp:spPr>
        <a:xfrm>
          <a:off x="117778" y="2300218"/>
          <a:ext cx="2120016" cy="1840174"/>
        </a:xfrm>
        <a:prstGeom prst="roundRect">
          <a:avLst>
            <a:gd name="adj" fmla="val 105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53340" rIns="53340" bIns="99568" numCol="1" spcCol="1270" anchor="t" anchorCtr="0">
          <a:noAutofit/>
        </a:bodyPr>
        <a:lstStyle/>
        <a:p>
          <a:pPr marL="0" lvl="0" indent="0" algn="l" defTabSz="622300">
            <a:lnSpc>
              <a:spcPct val="90000"/>
            </a:lnSpc>
            <a:spcBef>
              <a:spcPct val="0"/>
            </a:spcBef>
            <a:spcAft>
              <a:spcPct val="35000"/>
            </a:spcAft>
            <a:buNone/>
          </a:pPr>
          <a:r>
            <a:rPr lang="en-IN" sz="1400" b="1" kern="1200" dirty="0"/>
            <a:t>Mysore  has lowest passenger rate and might get suffer by the service</a:t>
          </a:r>
          <a:endParaRPr lang="en-IN" sz="1400" kern="1200" dirty="0"/>
        </a:p>
      </dsp:txBody>
      <dsp:txXfrm>
        <a:off x="174370" y="2356810"/>
        <a:ext cx="2006832" cy="17269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6E005A-F829-40EB-A4F1-2831FBD5BEBE}">
      <dsp:nvSpPr>
        <dsp:cNvPr id="0" name=""/>
        <dsp:cNvSpPr/>
      </dsp:nvSpPr>
      <dsp:spPr>
        <a:xfrm>
          <a:off x="0" y="39766"/>
          <a:ext cx="2523228" cy="2523228"/>
        </a:xfrm>
        <a:prstGeom prst="pie">
          <a:avLst>
            <a:gd name="adj1" fmla="val 5400000"/>
            <a:gd name="adj2" fmla="val 1620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44F13FA8-E7DA-4A0B-A467-A02304BAB85D}">
      <dsp:nvSpPr>
        <dsp:cNvPr id="0" name=""/>
        <dsp:cNvSpPr/>
      </dsp:nvSpPr>
      <dsp:spPr>
        <a:xfrm>
          <a:off x="1261614" y="0"/>
          <a:ext cx="5859431" cy="2523228"/>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Bahnschrift Condensed" panose="020B0502040204020203" pitchFamily="34" charset="0"/>
            </a:rPr>
            <a:t>The demand rises during festival season and events </a:t>
          </a:r>
          <a:r>
            <a:rPr lang="en-US" sz="1500" kern="1200" dirty="0" err="1">
              <a:latin typeface="Bahnschrift Condensed" panose="020B0502040204020203" pitchFamily="34" charset="0"/>
            </a:rPr>
            <a:t>e.g</a:t>
          </a:r>
          <a:r>
            <a:rPr lang="en-US" sz="1500" kern="1200" dirty="0">
              <a:latin typeface="Bahnschrift Condensed" panose="020B0502040204020203" pitchFamily="34" charset="0"/>
            </a:rPr>
            <a:t> Jaipur has seen rise in trip during  first there months</a:t>
          </a:r>
          <a:endParaRPr lang="en-IN" sz="1500" kern="1200" dirty="0">
            <a:latin typeface="Bahnschrift Condensed" panose="020B0502040204020203" pitchFamily="34" charset="0"/>
          </a:endParaRPr>
        </a:p>
      </dsp:txBody>
      <dsp:txXfrm>
        <a:off x="1261614" y="0"/>
        <a:ext cx="5859431" cy="536186"/>
      </dsp:txXfrm>
    </dsp:sp>
    <dsp:sp modelId="{5DD0CC83-5754-4C20-9793-5C1324D1B8CA}">
      <dsp:nvSpPr>
        <dsp:cNvPr id="0" name=""/>
        <dsp:cNvSpPr/>
      </dsp:nvSpPr>
      <dsp:spPr>
        <a:xfrm>
          <a:off x="331173" y="536186"/>
          <a:ext cx="1860881" cy="1860881"/>
        </a:xfrm>
        <a:prstGeom prst="pie">
          <a:avLst>
            <a:gd name="adj1" fmla="val 5400000"/>
            <a:gd name="adj2" fmla="val 1620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6B8A5B0A-7158-4518-98B9-EDB10BB333FF}">
      <dsp:nvSpPr>
        <dsp:cNvPr id="0" name=""/>
        <dsp:cNvSpPr/>
      </dsp:nvSpPr>
      <dsp:spPr>
        <a:xfrm>
          <a:off x="1261614" y="536186"/>
          <a:ext cx="5859431" cy="1860881"/>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Bahnschrift Condensed" panose="020B0502040204020203" pitchFamily="34" charset="0"/>
            </a:rPr>
            <a:t>Tourist preferred to travel this cities for longer distances</a:t>
          </a:r>
          <a:endParaRPr lang="en-IN" sz="1500" kern="1200" dirty="0">
            <a:latin typeface="Bahnschrift Condensed" panose="020B0502040204020203" pitchFamily="34" charset="0"/>
          </a:endParaRPr>
        </a:p>
      </dsp:txBody>
      <dsp:txXfrm>
        <a:off x="1261614" y="536186"/>
        <a:ext cx="5859431" cy="536186"/>
      </dsp:txXfrm>
    </dsp:sp>
    <dsp:sp modelId="{ECD505DB-E9AB-480F-A37B-E390ECD6EBE7}">
      <dsp:nvSpPr>
        <dsp:cNvPr id="0" name=""/>
        <dsp:cNvSpPr/>
      </dsp:nvSpPr>
      <dsp:spPr>
        <a:xfrm>
          <a:off x="662347" y="1072372"/>
          <a:ext cx="1198533" cy="1198533"/>
        </a:xfrm>
        <a:prstGeom prst="pie">
          <a:avLst>
            <a:gd name="adj1" fmla="val 5400000"/>
            <a:gd name="adj2" fmla="val 1620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4204B133-EAFF-4226-8F56-3948D301973E}">
      <dsp:nvSpPr>
        <dsp:cNvPr id="0" name=""/>
        <dsp:cNvSpPr/>
      </dsp:nvSpPr>
      <dsp:spPr>
        <a:xfrm>
          <a:off x="1261614" y="1072372"/>
          <a:ext cx="5859431" cy="1198533"/>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Bahnschrift Condensed" panose="020B0502040204020203" pitchFamily="34" charset="0"/>
            </a:rPr>
            <a:t>Weekdays trips are consistent in tier 2 and tier 3 cities</a:t>
          </a:r>
          <a:endParaRPr lang="en-IN" sz="1500" kern="1200" dirty="0">
            <a:latin typeface="Bahnschrift Condensed" panose="020B0502040204020203" pitchFamily="34" charset="0"/>
          </a:endParaRPr>
        </a:p>
      </dsp:txBody>
      <dsp:txXfrm>
        <a:off x="1261614" y="1072372"/>
        <a:ext cx="5859431" cy="536186"/>
      </dsp:txXfrm>
    </dsp:sp>
    <dsp:sp modelId="{63815C62-50EA-46F2-969B-7317E5E67280}">
      <dsp:nvSpPr>
        <dsp:cNvPr id="0" name=""/>
        <dsp:cNvSpPr/>
      </dsp:nvSpPr>
      <dsp:spPr>
        <a:xfrm>
          <a:off x="993521" y="1608558"/>
          <a:ext cx="536186" cy="536186"/>
        </a:xfrm>
        <a:prstGeom prst="pie">
          <a:avLst>
            <a:gd name="adj1" fmla="val 5400000"/>
            <a:gd name="adj2" fmla="val 1620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DB92F18A-2112-4786-84B0-3E663A544210}">
      <dsp:nvSpPr>
        <dsp:cNvPr id="0" name=""/>
        <dsp:cNvSpPr/>
      </dsp:nvSpPr>
      <dsp:spPr>
        <a:xfrm>
          <a:off x="1261614" y="1608558"/>
          <a:ext cx="5859431" cy="536186"/>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Bahnschrift Condensed" panose="020B0502040204020203" pitchFamily="34" charset="0"/>
            </a:rPr>
            <a:t>Shorter drive are more dominating in tech cities</a:t>
          </a:r>
          <a:endParaRPr lang="en-IN" sz="1500" kern="1200" dirty="0">
            <a:latin typeface="Bahnschrift Condensed" panose="020B0502040204020203" pitchFamily="34" charset="0"/>
          </a:endParaRPr>
        </a:p>
      </dsp:txBody>
      <dsp:txXfrm>
        <a:off x="1261614" y="1608558"/>
        <a:ext cx="5859431" cy="53618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4AE5CF-4C6F-4F86-A159-0AF333FF15DB}">
      <dsp:nvSpPr>
        <dsp:cNvPr id="0" name=""/>
        <dsp:cNvSpPr/>
      </dsp:nvSpPr>
      <dsp:spPr>
        <a:xfrm>
          <a:off x="414631" y="1596"/>
          <a:ext cx="1785839" cy="615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1" kern="1200" dirty="0"/>
            <a:t>Tourism Cities:</a:t>
          </a:r>
          <a:endParaRPr lang="en-IN" sz="1800" kern="1200" dirty="0"/>
        </a:p>
      </dsp:txBody>
      <dsp:txXfrm>
        <a:off x="432668" y="19633"/>
        <a:ext cx="1749765" cy="579758"/>
      </dsp:txXfrm>
    </dsp:sp>
    <dsp:sp modelId="{88C4B19F-C16B-460D-8E88-BFA86A16AA53}">
      <dsp:nvSpPr>
        <dsp:cNvPr id="0" name=""/>
        <dsp:cNvSpPr/>
      </dsp:nvSpPr>
      <dsp:spPr>
        <a:xfrm>
          <a:off x="593215" y="617428"/>
          <a:ext cx="178583" cy="723566"/>
        </a:xfrm>
        <a:custGeom>
          <a:avLst/>
          <a:gdLst/>
          <a:ahLst/>
          <a:cxnLst/>
          <a:rect l="0" t="0" r="0" b="0"/>
          <a:pathLst>
            <a:path>
              <a:moveTo>
                <a:pt x="0" y="0"/>
              </a:moveTo>
              <a:lnTo>
                <a:pt x="0" y="723566"/>
              </a:lnTo>
              <a:lnTo>
                <a:pt x="178583" y="72356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0868080-3934-4857-A289-379EBAC75422}">
      <dsp:nvSpPr>
        <dsp:cNvPr id="0" name=""/>
        <dsp:cNvSpPr/>
      </dsp:nvSpPr>
      <dsp:spPr>
        <a:xfrm>
          <a:off x="771799" y="858617"/>
          <a:ext cx="1543608" cy="96475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Event-based offers during festivals.</a:t>
          </a:r>
          <a:endParaRPr lang="en-IN" sz="1000" kern="1200" dirty="0"/>
        </a:p>
      </dsp:txBody>
      <dsp:txXfrm>
        <a:off x="800056" y="886874"/>
        <a:ext cx="1487094" cy="908241"/>
      </dsp:txXfrm>
    </dsp:sp>
    <dsp:sp modelId="{B777C8E2-D729-4C03-96F7-74A17A21354B}">
      <dsp:nvSpPr>
        <dsp:cNvPr id="0" name=""/>
        <dsp:cNvSpPr/>
      </dsp:nvSpPr>
      <dsp:spPr>
        <a:xfrm>
          <a:off x="593215" y="617428"/>
          <a:ext cx="178583" cy="1929511"/>
        </a:xfrm>
        <a:custGeom>
          <a:avLst/>
          <a:gdLst/>
          <a:ahLst/>
          <a:cxnLst/>
          <a:rect l="0" t="0" r="0" b="0"/>
          <a:pathLst>
            <a:path>
              <a:moveTo>
                <a:pt x="0" y="0"/>
              </a:moveTo>
              <a:lnTo>
                <a:pt x="0" y="1929511"/>
              </a:lnTo>
              <a:lnTo>
                <a:pt x="178583" y="192951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C1BC7FA-EEFD-4A8C-B6A5-2C5EC0B0E2BF}">
      <dsp:nvSpPr>
        <dsp:cNvPr id="0" name=""/>
        <dsp:cNvSpPr/>
      </dsp:nvSpPr>
      <dsp:spPr>
        <a:xfrm>
          <a:off x="771799" y="2064561"/>
          <a:ext cx="1543608" cy="96475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Partnerships with hotels/tour agencies.</a:t>
          </a:r>
          <a:endParaRPr lang="en-IN" sz="1000" kern="1200" dirty="0"/>
        </a:p>
      </dsp:txBody>
      <dsp:txXfrm>
        <a:off x="800056" y="2092818"/>
        <a:ext cx="1487094" cy="908241"/>
      </dsp:txXfrm>
    </dsp:sp>
    <dsp:sp modelId="{2042C97B-1C70-4661-84A3-C2CF0C125301}">
      <dsp:nvSpPr>
        <dsp:cNvPr id="0" name=""/>
        <dsp:cNvSpPr/>
      </dsp:nvSpPr>
      <dsp:spPr>
        <a:xfrm>
          <a:off x="593215" y="617428"/>
          <a:ext cx="178583" cy="3135455"/>
        </a:xfrm>
        <a:custGeom>
          <a:avLst/>
          <a:gdLst/>
          <a:ahLst/>
          <a:cxnLst/>
          <a:rect l="0" t="0" r="0" b="0"/>
          <a:pathLst>
            <a:path>
              <a:moveTo>
                <a:pt x="0" y="0"/>
              </a:moveTo>
              <a:lnTo>
                <a:pt x="0" y="3135455"/>
              </a:lnTo>
              <a:lnTo>
                <a:pt x="178583" y="313545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084223-9EC5-44FE-BDCE-014306308760}">
      <dsp:nvSpPr>
        <dsp:cNvPr id="0" name=""/>
        <dsp:cNvSpPr/>
      </dsp:nvSpPr>
      <dsp:spPr>
        <a:xfrm>
          <a:off x="771799" y="3270506"/>
          <a:ext cx="1543608" cy="96475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a:t>Geo-targeted ads for tourists.</a:t>
          </a:r>
          <a:endParaRPr lang="en-IN" sz="1000" kern="1200"/>
        </a:p>
      </dsp:txBody>
      <dsp:txXfrm>
        <a:off x="800056" y="3298763"/>
        <a:ext cx="1487094" cy="908241"/>
      </dsp:txXfrm>
    </dsp:sp>
    <dsp:sp modelId="{995DBCB5-C80B-4E68-9E93-A49713BA5A64}">
      <dsp:nvSpPr>
        <dsp:cNvPr id="0" name=""/>
        <dsp:cNvSpPr/>
      </dsp:nvSpPr>
      <dsp:spPr>
        <a:xfrm>
          <a:off x="2682848" y="1596"/>
          <a:ext cx="1741769" cy="7024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b="1" kern="1200" dirty="0"/>
            <a:t>Business Cities:</a:t>
          </a:r>
          <a:endParaRPr lang="en-IN" sz="1800" kern="1200" dirty="0"/>
        </a:p>
      </dsp:txBody>
      <dsp:txXfrm>
        <a:off x="2703423" y="22171"/>
        <a:ext cx="1700619" cy="661346"/>
      </dsp:txXfrm>
    </dsp:sp>
    <dsp:sp modelId="{048AA9D5-4005-4AB3-97E0-0F5D8ED41FB5}">
      <dsp:nvSpPr>
        <dsp:cNvPr id="0" name=""/>
        <dsp:cNvSpPr/>
      </dsp:nvSpPr>
      <dsp:spPr>
        <a:xfrm>
          <a:off x="2857025" y="704092"/>
          <a:ext cx="174176" cy="723566"/>
        </a:xfrm>
        <a:custGeom>
          <a:avLst/>
          <a:gdLst/>
          <a:ahLst/>
          <a:cxnLst/>
          <a:rect l="0" t="0" r="0" b="0"/>
          <a:pathLst>
            <a:path>
              <a:moveTo>
                <a:pt x="0" y="0"/>
              </a:moveTo>
              <a:lnTo>
                <a:pt x="0" y="723566"/>
              </a:lnTo>
              <a:lnTo>
                <a:pt x="174176" y="72356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0043932-B6A8-4772-B47F-6B0D66A84CAB}">
      <dsp:nvSpPr>
        <dsp:cNvPr id="0" name=""/>
        <dsp:cNvSpPr/>
      </dsp:nvSpPr>
      <dsp:spPr>
        <a:xfrm>
          <a:off x="3031202" y="945281"/>
          <a:ext cx="1543608" cy="96475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Corporate tie-ups for employee subscriptions.</a:t>
          </a:r>
          <a:endParaRPr lang="en-IN" sz="1000" kern="1200" dirty="0"/>
        </a:p>
      </dsp:txBody>
      <dsp:txXfrm>
        <a:off x="3059459" y="973538"/>
        <a:ext cx="1487094" cy="908241"/>
      </dsp:txXfrm>
    </dsp:sp>
    <dsp:sp modelId="{FE5D2F6E-1DE6-4E2D-8F1E-3C1C6D46F1EF}">
      <dsp:nvSpPr>
        <dsp:cNvPr id="0" name=""/>
        <dsp:cNvSpPr/>
      </dsp:nvSpPr>
      <dsp:spPr>
        <a:xfrm>
          <a:off x="2857025" y="704092"/>
          <a:ext cx="174176" cy="1929511"/>
        </a:xfrm>
        <a:custGeom>
          <a:avLst/>
          <a:gdLst/>
          <a:ahLst/>
          <a:cxnLst/>
          <a:rect l="0" t="0" r="0" b="0"/>
          <a:pathLst>
            <a:path>
              <a:moveTo>
                <a:pt x="0" y="0"/>
              </a:moveTo>
              <a:lnTo>
                <a:pt x="0" y="1929511"/>
              </a:lnTo>
              <a:lnTo>
                <a:pt x="174176" y="192951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CA6A719-D872-49F3-BBD3-2931C3EED8D8}">
      <dsp:nvSpPr>
        <dsp:cNvPr id="0" name=""/>
        <dsp:cNvSpPr/>
      </dsp:nvSpPr>
      <dsp:spPr>
        <a:xfrm>
          <a:off x="3031202" y="2151225"/>
          <a:ext cx="1543608" cy="96475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a:t>Surge pricing during events.</a:t>
          </a:r>
          <a:endParaRPr lang="en-IN" sz="1000" kern="1200"/>
        </a:p>
      </dsp:txBody>
      <dsp:txXfrm>
        <a:off x="3059459" y="2179482"/>
        <a:ext cx="1487094" cy="908241"/>
      </dsp:txXfrm>
    </dsp:sp>
    <dsp:sp modelId="{5837C694-EA59-4B9E-BEF3-A41D2A883D29}">
      <dsp:nvSpPr>
        <dsp:cNvPr id="0" name=""/>
        <dsp:cNvSpPr/>
      </dsp:nvSpPr>
      <dsp:spPr>
        <a:xfrm>
          <a:off x="2857025" y="704092"/>
          <a:ext cx="174176" cy="3135455"/>
        </a:xfrm>
        <a:custGeom>
          <a:avLst/>
          <a:gdLst/>
          <a:ahLst/>
          <a:cxnLst/>
          <a:rect l="0" t="0" r="0" b="0"/>
          <a:pathLst>
            <a:path>
              <a:moveTo>
                <a:pt x="0" y="0"/>
              </a:moveTo>
              <a:lnTo>
                <a:pt x="0" y="3135455"/>
              </a:lnTo>
              <a:lnTo>
                <a:pt x="174176" y="313545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505303-E7D2-4605-8C36-266337538B68}">
      <dsp:nvSpPr>
        <dsp:cNvPr id="0" name=""/>
        <dsp:cNvSpPr/>
      </dsp:nvSpPr>
      <dsp:spPr>
        <a:xfrm>
          <a:off x="3031202" y="3357170"/>
          <a:ext cx="1543608" cy="96475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Pre-booking for meetings/conferences.</a:t>
          </a:r>
          <a:endParaRPr lang="en-IN" sz="1000" kern="1200" dirty="0"/>
        </a:p>
      </dsp:txBody>
      <dsp:txXfrm>
        <a:off x="3059459" y="3385427"/>
        <a:ext cx="1487094" cy="9082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A32CCA-7C77-4E0D-AC9D-859D25C58425}">
      <dsp:nvSpPr>
        <dsp:cNvPr id="0" name=""/>
        <dsp:cNvSpPr/>
      </dsp:nvSpPr>
      <dsp:spPr>
        <a:xfrm>
          <a:off x="0" y="0"/>
          <a:ext cx="5302611" cy="727072"/>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1" kern="1200" dirty="0"/>
            <a:t>                Mobility Trends</a:t>
          </a:r>
          <a:endParaRPr lang="en-IN" sz="1400" kern="1200" dirty="0"/>
        </a:p>
      </dsp:txBody>
      <dsp:txXfrm>
        <a:off x="1133229" y="0"/>
        <a:ext cx="4169381" cy="727072"/>
      </dsp:txXfrm>
    </dsp:sp>
    <dsp:sp modelId="{2AF6B732-106C-46FA-8587-E6FA2C72D73E}">
      <dsp:nvSpPr>
        <dsp:cNvPr id="0" name=""/>
        <dsp:cNvSpPr/>
      </dsp:nvSpPr>
      <dsp:spPr>
        <a:xfrm>
          <a:off x="162337" y="90215"/>
          <a:ext cx="533580" cy="581658"/>
        </a:xfrm>
        <a:prstGeom prst="roundRect">
          <a:avLst>
            <a:gd name="adj" fmla="val 10000"/>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a:effectLst/>
      </dsp:spPr>
      <dsp:style>
        <a:lnRef idx="0">
          <a:scrgbClr r="0" g="0" b="0"/>
        </a:lnRef>
        <a:fillRef idx="1">
          <a:scrgbClr r="0" g="0" b="0"/>
        </a:fillRef>
        <a:effectRef idx="2">
          <a:scrgbClr r="0" g="0" b="0"/>
        </a:effectRef>
        <a:fontRef idx="minor"/>
      </dsp:style>
    </dsp:sp>
    <dsp:sp modelId="{4949D598-AFCB-48EA-8A90-B5F7F9ABB7F1}">
      <dsp:nvSpPr>
        <dsp:cNvPr id="0" name=""/>
        <dsp:cNvSpPr/>
      </dsp:nvSpPr>
      <dsp:spPr>
        <a:xfrm>
          <a:off x="0" y="799779"/>
          <a:ext cx="5302611" cy="727072"/>
        </a:xfrm>
        <a:prstGeom prst="roundRect">
          <a:avLst>
            <a:gd name="adj" fmla="val 10000"/>
          </a:avLst>
        </a:prstGeom>
        <a:gradFill rotWithShape="0">
          <a:gsLst>
            <a:gs pos="0">
              <a:schemeClr val="accent2">
                <a:hueOff val="1364577"/>
                <a:satOff val="5331"/>
                <a:lumOff val="392"/>
                <a:alphaOff val="0"/>
                <a:satMod val="103000"/>
                <a:lumMod val="102000"/>
                <a:tint val="94000"/>
              </a:schemeClr>
            </a:gs>
            <a:gs pos="50000">
              <a:schemeClr val="accent2">
                <a:hueOff val="1364577"/>
                <a:satOff val="5331"/>
                <a:lumOff val="392"/>
                <a:alphaOff val="0"/>
                <a:satMod val="110000"/>
                <a:lumMod val="100000"/>
                <a:shade val="100000"/>
              </a:schemeClr>
            </a:gs>
            <a:gs pos="100000">
              <a:schemeClr val="accent2">
                <a:hueOff val="1364577"/>
                <a:satOff val="5331"/>
                <a:lumOff val="39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1" kern="1200" dirty="0"/>
            <a:t>EV Adoption:</a:t>
          </a:r>
          <a:r>
            <a:rPr lang="en-IN" sz="1400" kern="1200" dirty="0"/>
            <a:t> Subsidies, growing infrastructure, and eco-conscious passengers.</a:t>
          </a:r>
        </a:p>
      </dsp:txBody>
      <dsp:txXfrm>
        <a:off x="1133229" y="799779"/>
        <a:ext cx="4169381" cy="727072"/>
      </dsp:txXfrm>
    </dsp:sp>
    <dsp:sp modelId="{F36081D3-60DE-43FC-8B0F-9C7815D5949A}">
      <dsp:nvSpPr>
        <dsp:cNvPr id="0" name=""/>
        <dsp:cNvSpPr/>
      </dsp:nvSpPr>
      <dsp:spPr>
        <a:xfrm>
          <a:off x="187089" y="859795"/>
          <a:ext cx="533580" cy="581658"/>
        </a:xfrm>
        <a:prstGeom prst="roundRect">
          <a:avLst>
            <a:gd name="adj" fmla="val 10000"/>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a:effectLst/>
      </dsp:spPr>
      <dsp:style>
        <a:lnRef idx="0">
          <a:scrgbClr r="0" g="0" b="0"/>
        </a:lnRef>
        <a:fillRef idx="1">
          <a:scrgbClr r="0" g="0" b="0"/>
        </a:fillRef>
        <a:effectRef idx="2">
          <a:scrgbClr r="0" g="0" b="0"/>
        </a:effectRef>
        <a:fontRef idx="minor"/>
      </dsp:style>
    </dsp:sp>
    <dsp:sp modelId="{A19B486E-B7D4-4A45-88BD-9032D3BFD513}">
      <dsp:nvSpPr>
        <dsp:cNvPr id="0" name=""/>
        <dsp:cNvSpPr/>
      </dsp:nvSpPr>
      <dsp:spPr>
        <a:xfrm>
          <a:off x="0" y="1589620"/>
          <a:ext cx="5302611" cy="727072"/>
        </a:xfrm>
        <a:prstGeom prst="roundRect">
          <a:avLst>
            <a:gd name="adj" fmla="val 10000"/>
          </a:avLst>
        </a:prstGeom>
        <a:gradFill rotWithShape="0">
          <a:gsLst>
            <a:gs pos="0">
              <a:schemeClr val="accent2">
                <a:hueOff val="2729155"/>
                <a:satOff val="10662"/>
                <a:lumOff val="784"/>
                <a:alphaOff val="0"/>
                <a:satMod val="103000"/>
                <a:lumMod val="102000"/>
                <a:tint val="94000"/>
              </a:schemeClr>
            </a:gs>
            <a:gs pos="50000">
              <a:schemeClr val="accent2">
                <a:hueOff val="2729155"/>
                <a:satOff val="10662"/>
                <a:lumOff val="784"/>
                <a:alphaOff val="0"/>
                <a:satMod val="110000"/>
                <a:lumMod val="100000"/>
                <a:shade val="100000"/>
              </a:schemeClr>
            </a:gs>
            <a:gs pos="100000">
              <a:schemeClr val="accent2">
                <a:hueOff val="2729155"/>
                <a:satOff val="10662"/>
                <a:lumOff val="78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1" kern="1200" dirty="0"/>
            <a:t>Green Energy Use:  </a:t>
          </a:r>
          <a:r>
            <a:rPr lang="en-IN" sz="1400" b="0" kern="1200" dirty="0"/>
            <a:t>Renewable  energy integration with integration of green energy initiative</a:t>
          </a:r>
        </a:p>
      </dsp:txBody>
      <dsp:txXfrm>
        <a:off x="1133229" y="1589620"/>
        <a:ext cx="4169381" cy="727072"/>
      </dsp:txXfrm>
    </dsp:sp>
    <dsp:sp modelId="{F5B3C730-E0FF-44C3-B598-33519923F1DD}">
      <dsp:nvSpPr>
        <dsp:cNvPr id="0" name=""/>
        <dsp:cNvSpPr/>
      </dsp:nvSpPr>
      <dsp:spPr>
        <a:xfrm>
          <a:off x="127456" y="1662326"/>
          <a:ext cx="632972" cy="581658"/>
        </a:xfrm>
        <a:prstGeom prst="roundRect">
          <a:avLst>
            <a:gd name="adj" fmla="val 10000"/>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t="-41000" b="-41000"/>
          </a:stretch>
        </a:blipFill>
        <a:ln>
          <a:noFill/>
        </a:ln>
        <a:effectLst/>
      </dsp:spPr>
      <dsp:style>
        <a:lnRef idx="0">
          <a:scrgbClr r="0" g="0" b="0"/>
        </a:lnRef>
        <a:fillRef idx="1">
          <a:scrgbClr r="0" g="0" b="0"/>
        </a:fillRef>
        <a:effectRef idx="2">
          <a:scrgbClr r="0" g="0" b="0"/>
        </a:effectRef>
        <a:fontRef idx="minor"/>
      </dsp:style>
    </dsp:sp>
    <dsp:sp modelId="{2DD0A8F8-66C3-4A79-A5F4-2E9F6125F47E}">
      <dsp:nvSpPr>
        <dsp:cNvPr id="0" name=""/>
        <dsp:cNvSpPr/>
      </dsp:nvSpPr>
      <dsp:spPr>
        <a:xfrm>
          <a:off x="0" y="2399339"/>
          <a:ext cx="5302611" cy="727072"/>
        </a:xfrm>
        <a:prstGeom prst="roundRect">
          <a:avLst>
            <a:gd name="adj" fmla="val 10000"/>
          </a:avLst>
        </a:prstGeom>
        <a:gradFill rotWithShape="0">
          <a:gsLst>
            <a:gs pos="0">
              <a:schemeClr val="accent2">
                <a:hueOff val="4093732"/>
                <a:satOff val="15994"/>
                <a:lumOff val="1175"/>
                <a:alphaOff val="0"/>
                <a:satMod val="103000"/>
                <a:lumMod val="102000"/>
                <a:tint val="94000"/>
              </a:schemeClr>
            </a:gs>
            <a:gs pos="50000">
              <a:schemeClr val="accent2">
                <a:hueOff val="4093732"/>
                <a:satOff val="15994"/>
                <a:lumOff val="1175"/>
                <a:alphaOff val="0"/>
                <a:satMod val="110000"/>
                <a:lumMod val="100000"/>
                <a:shade val="100000"/>
              </a:schemeClr>
            </a:gs>
            <a:gs pos="100000">
              <a:schemeClr val="accent2">
                <a:hueOff val="4093732"/>
                <a:satOff val="15994"/>
                <a:lumOff val="117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1" kern="1200" dirty="0"/>
            <a:t>Digital Payments:</a:t>
          </a:r>
          <a:r>
            <a:rPr lang="en-IN" sz="1400" kern="1200" dirty="0"/>
            <a:t> Integration with UPI/e-wallets supports cashless convenience.</a:t>
          </a:r>
        </a:p>
      </dsp:txBody>
      <dsp:txXfrm>
        <a:off x="1133229" y="2399339"/>
        <a:ext cx="4169381" cy="727072"/>
      </dsp:txXfrm>
    </dsp:sp>
    <dsp:sp modelId="{EF5953FE-711C-4D14-9002-6DA347C38B2F}">
      <dsp:nvSpPr>
        <dsp:cNvPr id="0" name=""/>
        <dsp:cNvSpPr/>
      </dsp:nvSpPr>
      <dsp:spPr>
        <a:xfrm>
          <a:off x="266602" y="2587668"/>
          <a:ext cx="454073" cy="350414"/>
        </a:xfrm>
        <a:prstGeom prst="roundRect">
          <a:avLst>
            <a:gd name="adj" fmla="val 10000"/>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t="-41000" b="-41000"/>
          </a:stretch>
        </a:blipFill>
        <a:ln>
          <a:noFill/>
        </a:ln>
        <a:effectLst/>
      </dsp:spPr>
      <dsp:style>
        <a:lnRef idx="0">
          <a:scrgbClr r="0" g="0" b="0"/>
        </a:lnRef>
        <a:fillRef idx="1">
          <a:scrgbClr r="0" g="0" b="0"/>
        </a:fillRef>
        <a:effectRef idx="2">
          <a:scrgbClr r="0" g="0" b="0"/>
        </a:effectRef>
        <a:fontRef idx="minor"/>
      </dsp:style>
    </dsp:sp>
    <dsp:sp modelId="{9D2C83F6-3E1D-408E-ABB8-204784B58E2B}">
      <dsp:nvSpPr>
        <dsp:cNvPr id="0" name=""/>
        <dsp:cNvSpPr/>
      </dsp:nvSpPr>
      <dsp:spPr>
        <a:xfrm>
          <a:off x="0" y="3199119"/>
          <a:ext cx="5302611" cy="727072"/>
        </a:xfrm>
        <a:prstGeom prst="roundRect">
          <a:avLst>
            <a:gd name="adj" fmla="val 10000"/>
          </a:avLst>
        </a:prstGeom>
        <a:gradFill rotWithShape="0">
          <a:gsLst>
            <a:gs pos="0">
              <a:schemeClr val="accent2">
                <a:hueOff val="5458309"/>
                <a:satOff val="21325"/>
                <a:lumOff val="1567"/>
                <a:alphaOff val="0"/>
                <a:satMod val="103000"/>
                <a:lumMod val="102000"/>
                <a:tint val="94000"/>
              </a:schemeClr>
            </a:gs>
            <a:gs pos="50000">
              <a:schemeClr val="accent2">
                <a:hueOff val="5458309"/>
                <a:satOff val="21325"/>
                <a:lumOff val="1567"/>
                <a:alphaOff val="0"/>
                <a:satMod val="110000"/>
                <a:lumMod val="100000"/>
                <a:shade val="100000"/>
              </a:schemeClr>
            </a:gs>
            <a:gs pos="100000">
              <a:schemeClr val="accent2">
                <a:hueOff val="5458309"/>
                <a:satOff val="21325"/>
                <a:lumOff val="156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1" kern="1200" dirty="0"/>
            <a:t>Ridesharing mobility: </a:t>
          </a:r>
          <a:r>
            <a:rPr lang="en-IN" sz="1400" b="0" kern="1200" dirty="0"/>
            <a:t>seamlessly switch between various mode of transport</a:t>
          </a:r>
        </a:p>
      </dsp:txBody>
      <dsp:txXfrm>
        <a:off x="1133229" y="3199119"/>
        <a:ext cx="4169381" cy="727072"/>
      </dsp:txXfrm>
    </dsp:sp>
    <dsp:sp modelId="{73C17BF2-F61C-474A-9B07-022B18C24045}">
      <dsp:nvSpPr>
        <dsp:cNvPr id="0" name=""/>
        <dsp:cNvSpPr/>
      </dsp:nvSpPr>
      <dsp:spPr>
        <a:xfrm>
          <a:off x="177152" y="3271826"/>
          <a:ext cx="712490" cy="581658"/>
        </a:xfrm>
        <a:prstGeom prst="roundRect">
          <a:avLst>
            <a:gd name="adj" fmla="val 10000"/>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t="-11000" b="-11000"/>
          </a:stretch>
        </a:blipFill>
        <a:ln>
          <a:noFill/>
        </a:ln>
        <a:effectLst/>
      </dsp:spPr>
      <dsp:style>
        <a:lnRef idx="0">
          <a:scrgbClr r="0" g="0" b="0"/>
        </a:lnRef>
        <a:fillRef idx="1">
          <a:scrgbClr r="0" g="0" b="0"/>
        </a:fillRef>
        <a:effectRef idx="2">
          <a:scrgbClr r="0" g="0" b="0"/>
        </a:effectRef>
        <a:fontRef idx="minor"/>
      </dsp:style>
    </dsp:sp>
    <dsp:sp modelId="{9608EBE6-0D8E-4A0F-9E2D-3E08C0576554}">
      <dsp:nvSpPr>
        <dsp:cNvPr id="0" name=""/>
        <dsp:cNvSpPr/>
      </dsp:nvSpPr>
      <dsp:spPr>
        <a:xfrm>
          <a:off x="0" y="3998899"/>
          <a:ext cx="5302611" cy="727072"/>
        </a:xfrm>
        <a:prstGeom prst="roundRect">
          <a:avLst>
            <a:gd name="adj" fmla="val 10000"/>
          </a:avLst>
        </a:prstGeom>
        <a:gradFill rotWithShape="0">
          <a:gsLst>
            <a:gs pos="0">
              <a:schemeClr val="accent2">
                <a:hueOff val="6822886"/>
                <a:satOff val="26656"/>
                <a:lumOff val="1959"/>
                <a:alphaOff val="0"/>
                <a:satMod val="103000"/>
                <a:lumMod val="102000"/>
                <a:tint val="94000"/>
              </a:schemeClr>
            </a:gs>
            <a:gs pos="50000">
              <a:schemeClr val="accent2">
                <a:hueOff val="6822886"/>
                <a:satOff val="26656"/>
                <a:lumOff val="1959"/>
                <a:alphaOff val="0"/>
                <a:satMod val="110000"/>
                <a:lumMod val="100000"/>
                <a:shade val="100000"/>
              </a:schemeClr>
            </a:gs>
            <a:gs pos="100000">
              <a:schemeClr val="accent2">
                <a:hueOff val="6822886"/>
                <a:satOff val="26656"/>
                <a:lumOff val="195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b="1" kern="1200" dirty="0"/>
            <a:t>Sustainability Push:</a:t>
          </a:r>
          <a:r>
            <a:rPr lang="en-IN" sz="1400" kern="1200" dirty="0"/>
            <a:t> Regulations demand greener initiatives.</a:t>
          </a:r>
        </a:p>
      </dsp:txBody>
      <dsp:txXfrm>
        <a:off x="1133229" y="3998899"/>
        <a:ext cx="4169381" cy="727072"/>
      </dsp:txXfrm>
    </dsp:sp>
    <dsp:sp modelId="{67460BA2-99B5-42E1-BF4F-ECD95C2462A1}">
      <dsp:nvSpPr>
        <dsp:cNvPr id="0" name=""/>
        <dsp:cNvSpPr/>
      </dsp:nvSpPr>
      <dsp:spPr>
        <a:xfrm>
          <a:off x="197026" y="4101422"/>
          <a:ext cx="613098" cy="581658"/>
        </a:xfrm>
        <a:prstGeom prst="roundRect">
          <a:avLst>
            <a:gd name="adj" fmla="val 10000"/>
          </a:avLst>
        </a:prstGeom>
        <a:blipFill>
          <a:blip xmlns:r="http://schemas.openxmlformats.org/officeDocument/2006/relationships" r:embed="rId11">
            <a:extLst>
              <a:ext uri="{96DAC541-7B7A-43D3-8B79-37D633B846F1}">
                <asvg:svgBlip xmlns:asvg="http://schemas.microsoft.com/office/drawing/2016/SVG/main" r:embed="rId12"/>
              </a:ext>
            </a:extLst>
          </a:blip>
          <a:srcRect/>
          <a:stretch>
            <a:fillRect t="-41000" b="-41000"/>
          </a:stretch>
        </a:blipFill>
        <a:ln>
          <a:noFill/>
        </a:ln>
        <a:effectLst/>
      </dsp:spPr>
      <dsp:style>
        <a:lnRef idx="0">
          <a:scrgbClr r="0" g="0" b="0"/>
        </a:lnRef>
        <a:fillRef idx="1">
          <a:scrgbClr r="0" g="0" b="0"/>
        </a:fillRef>
        <a:effectRef idx="2">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6CF2B8-F8DD-4C4E-9682-0FF9AFF78222}">
      <dsp:nvSpPr>
        <dsp:cNvPr id="0" name=""/>
        <dsp:cNvSpPr/>
      </dsp:nvSpPr>
      <dsp:spPr>
        <a:xfrm>
          <a:off x="0" y="0"/>
          <a:ext cx="4036151" cy="4542183"/>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710D09A-7AC0-4A34-A987-6950A90A632F}">
      <dsp:nvSpPr>
        <dsp:cNvPr id="0" name=""/>
        <dsp:cNvSpPr/>
      </dsp:nvSpPr>
      <dsp:spPr>
        <a:xfrm>
          <a:off x="2018075" y="454661"/>
          <a:ext cx="2623498" cy="46131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a:t>Cost Efficiency</a:t>
          </a:r>
          <a:r>
            <a:rPr lang="en-US" sz="1000" kern="1200"/>
            <a:t>:</a:t>
          </a:r>
          <a:endParaRPr lang="en-IN" sz="1000" kern="1200"/>
        </a:p>
      </dsp:txBody>
      <dsp:txXfrm>
        <a:off x="2040595" y="477181"/>
        <a:ext cx="2578458" cy="416275"/>
      </dsp:txXfrm>
    </dsp:sp>
    <dsp:sp modelId="{5282A4C3-CD71-4D51-AFE3-331603EA984A}">
      <dsp:nvSpPr>
        <dsp:cNvPr id="0" name=""/>
        <dsp:cNvSpPr/>
      </dsp:nvSpPr>
      <dsp:spPr>
        <a:xfrm>
          <a:off x="2018075" y="973641"/>
          <a:ext cx="2623498" cy="46131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a:t>Lower Operating Costs</a:t>
          </a:r>
          <a:r>
            <a:rPr lang="en-US" sz="1000" kern="1200"/>
            <a:t>:.</a:t>
          </a:r>
          <a:endParaRPr lang="en-IN" sz="1000" kern="1200"/>
        </a:p>
      </dsp:txBody>
      <dsp:txXfrm>
        <a:off x="2040595" y="996161"/>
        <a:ext cx="2578458" cy="416275"/>
      </dsp:txXfrm>
    </dsp:sp>
    <dsp:sp modelId="{64B93B4D-CCC6-4B3F-8AA7-72BF499F35BD}">
      <dsp:nvSpPr>
        <dsp:cNvPr id="0" name=""/>
        <dsp:cNvSpPr/>
      </dsp:nvSpPr>
      <dsp:spPr>
        <a:xfrm>
          <a:off x="2018075" y="1492621"/>
          <a:ext cx="2623498" cy="46131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a:t>Government Incentives</a:t>
          </a:r>
          <a:endParaRPr lang="en-IN" sz="1000" kern="1200"/>
        </a:p>
      </dsp:txBody>
      <dsp:txXfrm>
        <a:off x="2040595" y="1515141"/>
        <a:ext cx="2578458" cy="416275"/>
      </dsp:txXfrm>
    </dsp:sp>
    <dsp:sp modelId="{4EDAD0C2-057E-41DC-A913-6573A0A46DA1}">
      <dsp:nvSpPr>
        <dsp:cNvPr id="0" name=""/>
        <dsp:cNvSpPr/>
      </dsp:nvSpPr>
      <dsp:spPr>
        <a:xfrm>
          <a:off x="2018075" y="2011601"/>
          <a:ext cx="2623498" cy="46131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a:t>Brand Image and Customer Demand</a:t>
          </a:r>
          <a:r>
            <a:rPr lang="en-US" sz="1000" kern="1200"/>
            <a:t>:</a:t>
          </a:r>
          <a:endParaRPr lang="en-IN" sz="1000" kern="1200"/>
        </a:p>
      </dsp:txBody>
      <dsp:txXfrm>
        <a:off x="2040595" y="2034121"/>
        <a:ext cx="2578458" cy="416275"/>
      </dsp:txXfrm>
    </dsp:sp>
    <dsp:sp modelId="{CC7DDAC1-F604-48C5-8C15-3F1756540897}">
      <dsp:nvSpPr>
        <dsp:cNvPr id="0" name=""/>
        <dsp:cNvSpPr/>
      </dsp:nvSpPr>
      <dsp:spPr>
        <a:xfrm>
          <a:off x="2018075" y="2530581"/>
          <a:ext cx="2623498" cy="46131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a:t>Eco-Conscious Consumers</a:t>
          </a:r>
          <a:r>
            <a:rPr lang="en-US" sz="1000" kern="1200"/>
            <a:t>: </a:t>
          </a:r>
          <a:r>
            <a:rPr lang="en-US" sz="1000" b="1" kern="1200"/>
            <a:t>Differentiation in a Competitive Market</a:t>
          </a:r>
          <a:r>
            <a:rPr lang="en-US" sz="1000" kern="1200"/>
            <a:t>:</a:t>
          </a:r>
          <a:endParaRPr lang="en-IN" sz="1000" kern="1200"/>
        </a:p>
      </dsp:txBody>
      <dsp:txXfrm>
        <a:off x="2040595" y="2553101"/>
        <a:ext cx="2578458" cy="416275"/>
      </dsp:txXfrm>
    </dsp:sp>
    <dsp:sp modelId="{A0EFDC4F-6CEE-4EAD-B764-B48C639BF6E8}">
      <dsp:nvSpPr>
        <dsp:cNvPr id="0" name=""/>
        <dsp:cNvSpPr/>
      </dsp:nvSpPr>
      <dsp:spPr>
        <a:xfrm>
          <a:off x="2018075" y="3049561"/>
          <a:ext cx="2623498" cy="46131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a:t>Alignment with Future Regulations</a:t>
          </a:r>
          <a:r>
            <a:rPr lang="en-US" sz="1000" kern="1200"/>
            <a:t>:</a:t>
          </a:r>
          <a:endParaRPr lang="en-IN" sz="1000" kern="1200"/>
        </a:p>
      </dsp:txBody>
      <dsp:txXfrm>
        <a:off x="2040595" y="3072081"/>
        <a:ext cx="2578458" cy="416275"/>
      </dsp:txXfrm>
    </dsp:sp>
    <dsp:sp modelId="{150F9E09-5E27-4A41-A1BD-4B635B328161}">
      <dsp:nvSpPr>
        <dsp:cNvPr id="0" name=""/>
        <dsp:cNvSpPr/>
      </dsp:nvSpPr>
      <dsp:spPr>
        <a:xfrm>
          <a:off x="2018075" y="3568541"/>
          <a:ext cx="2623498" cy="46131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a:t>Regulatory Trends</a:t>
          </a:r>
          <a:endParaRPr lang="en-IN" sz="1000" kern="1200"/>
        </a:p>
      </dsp:txBody>
      <dsp:txXfrm>
        <a:off x="2040595" y="3591061"/>
        <a:ext cx="2578458" cy="41627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605519-9A55-4F44-99FF-32DAA82DD813}">
      <dsp:nvSpPr>
        <dsp:cNvPr id="0" name=""/>
        <dsp:cNvSpPr/>
      </dsp:nvSpPr>
      <dsp:spPr>
        <a:xfrm>
          <a:off x="0" y="4487509"/>
          <a:ext cx="5600488" cy="588983"/>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IN" sz="1400" b="1" kern="1200" dirty="0"/>
            <a:t>Transportation:</a:t>
          </a:r>
          <a:r>
            <a:rPr lang="en-IN" sz="1400" kern="1200" dirty="0"/>
            <a:t> Connection to airport and railways</a:t>
          </a:r>
        </a:p>
      </dsp:txBody>
      <dsp:txXfrm>
        <a:off x="0" y="4487509"/>
        <a:ext cx="5600488" cy="588983"/>
      </dsp:txXfrm>
    </dsp:sp>
    <dsp:sp modelId="{58EE0054-224F-4EFA-9DC9-F4A728776F18}">
      <dsp:nvSpPr>
        <dsp:cNvPr id="0" name=""/>
        <dsp:cNvSpPr/>
      </dsp:nvSpPr>
      <dsp:spPr>
        <a:xfrm rot="10800000">
          <a:off x="0" y="3590487"/>
          <a:ext cx="5600488" cy="905856"/>
        </a:xfrm>
        <a:prstGeom prst="upArrowCallout">
          <a:avLst/>
        </a:prstGeom>
        <a:gradFill rotWithShape="0">
          <a:gsLst>
            <a:gs pos="0">
              <a:schemeClr val="accent2">
                <a:hueOff val="1364577"/>
                <a:satOff val="5331"/>
                <a:lumOff val="392"/>
                <a:alphaOff val="0"/>
                <a:satMod val="103000"/>
                <a:lumMod val="102000"/>
                <a:tint val="94000"/>
              </a:schemeClr>
            </a:gs>
            <a:gs pos="50000">
              <a:schemeClr val="accent2">
                <a:hueOff val="1364577"/>
                <a:satOff val="5331"/>
                <a:lumOff val="392"/>
                <a:alphaOff val="0"/>
                <a:satMod val="110000"/>
                <a:lumMod val="100000"/>
                <a:shade val="100000"/>
              </a:schemeClr>
            </a:gs>
            <a:gs pos="100000">
              <a:schemeClr val="accent2">
                <a:hueOff val="1364577"/>
                <a:satOff val="5331"/>
                <a:lumOff val="39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IN" sz="1400" b="1" kern="1200" dirty="0"/>
            <a:t>Technology integration: </a:t>
          </a:r>
          <a:r>
            <a:rPr lang="en-IN" sz="1400" b="0" kern="1200" dirty="0"/>
            <a:t>Geo targeting and fair pricing and app integration</a:t>
          </a:r>
        </a:p>
      </dsp:txBody>
      <dsp:txXfrm rot="10800000">
        <a:off x="0" y="3590487"/>
        <a:ext cx="5600488" cy="588598"/>
      </dsp:txXfrm>
    </dsp:sp>
    <dsp:sp modelId="{73810C67-D8E8-48A5-8CC1-C55B5A3A78AB}">
      <dsp:nvSpPr>
        <dsp:cNvPr id="0" name=""/>
        <dsp:cNvSpPr/>
      </dsp:nvSpPr>
      <dsp:spPr>
        <a:xfrm rot="10800000">
          <a:off x="0" y="2693466"/>
          <a:ext cx="5600488" cy="905856"/>
        </a:xfrm>
        <a:prstGeom prst="upArrowCallout">
          <a:avLst/>
        </a:prstGeom>
        <a:gradFill rotWithShape="0">
          <a:gsLst>
            <a:gs pos="0">
              <a:schemeClr val="accent2">
                <a:hueOff val="2729155"/>
                <a:satOff val="10662"/>
                <a:lumOff val="784"/>
                <a:alphaOff val="0"/>
                <a:satMod val="103000"/>
                <a:lumMod val="102000"/>
                <a:tint val="94000"/>
              </a:schemeClr>
            </a:gs>
            <a:gs pos="50000">
              <a:schemeClr val="accent2">
                <a:hueOff val="2729155"/>
                <a:satOff val="10662"/>
                <a:lumOff val="784"/>
                <a:alphaOff val="0"/>
                <a:satMod val="110000"/>
                <a:lumMod val="100000"/>
                <a:shade val="100000"/>
              </a:schemeClr>
            </a:gs>
            <a:gs pos="100000">
              <a:schemeClr val="accent2">
                <a:hueOff val="2729155"/>
                <a:satOff val="10662"/>
                <a:lumOff val="78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IN" sz="1400" b="1" kern="1200" dirty="0"/>
            <a:t>Event venue: </a:t>
          </a:r>
          <a:r>
            <a:rPr lang="en-IN" sz="1400" kern="1200" dirty="0"/>
            <a:t>promotional package for attendee and event sponsorship</a:t>
          </a:r>
        </a:p>
      </dsp:txBody>
      <dsp:txXfrm rot="10800000">
        <a:off x="0" y="2693466"/>
        <a:ext cx="5600488" cy="588598"/>
      </dsp:txXfrm>
    </dsp:sp>
    <dsp:sp modelId="{EEB0A9A3-9F4D-4FF8-88F6-26964C770F40}">
      <dsp:nvSpPr>
        <dsp:cNvPr id="0" name=""/>
        <dsp:cNvSpPr/>
      </dsp:nvSpPr>
      <dsp:spPr>
        <a:xfrm rot="10800000">
          <a:off x="0" y="1796445"/>
          <a:ext cx="5600488" cy="905856"/>
        </a:xfrm>
        <a:prstGeom prst="upArrowCallout">
          <a:avLst/>
        </a:prstGeom>
        <a:gradFill rotWithShape="0">
          <a:gsLst>
            <a:gs pos="0">
              <a:schemeClr val="accent2">
                <a:hueOff val="4093732"/>
                <a:satOff val="15994"/>
                <a:lumOff val="1175"/>
                <a:alphaOff val="0"/>
                <a:satMod val="103000"/>
                <a:lumMod val="102000"/>
                <a:tint val="94000"/>
              </a:schemeClr>
            </a:gs>
            <a:gs pos="50000">
              <a:schemeClr val="accent2">
                <a:hueOff val="4093732"/>
                <a:satOff val="15994"/>
                <a:lumOff val="1175"/>
                <a:alphaOff val="0"/>
                <a:satMod val="110000"/>
                <a:lumMod val="100000"/>
                <a:shade val="100000"/>
              </a:schemeClr>
            </a:gs>
            <a:gs pos="100000">
              <a:schemeClr val="accent2">
                <a:hueOff val="4093732"/>
                <a:satOff val="15994"/>
                <a:lumOff val="117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IN" sz="1400" b="1" kern="1200" dirty="0"/>
            <a:t>Malls:  </a:t>
          </a:r>
          <a:r>
            <a:rPr lang="en-IN" sz="1400" b="0" kern="1200" dirty="0"/>
            <a:t>Shopping discount or vouchers and loyalty programs</a:t>
          </a:r>
        </a:p>
      </dsp:txBody>
      <dsp:txXfrm rot="10800000">
        <a:off x="0" y="1796445"/>
        <a:ext cx="5600488" cy="588598"/>
      </dsp:txXfrm>
    </dsp:sp>
    <dsp:sp modelId="{771D7751-1588-41C3-9AA2-2CCA8089B1BA}">
      <dsp:nvSpPr>
        <dsp:cNvPr id="0" name=""/>
        <dsp:cNvSpPr/>
      </dsp:nvSpPr>
      <dsp:spPr>
        <a:xfrm rot="10800000">
          <a:off x="0" y="899423"/>
          <a:ext cx="5600488" cy="905856"/>
        </a:xfrm>
        <a:prstGeom prst="upArrowCallout">
          <a:avLst/>
        </a:prstGeom>
        <a:gradFill rotWithShape="0">
          <a:gsLst>
            <a:gs pos="0">
              <a:schemeClr val="accent2">
                <a:hueOff val="5458309"/>
                <a:satOff val="21325"/>
                <a:lumOff val="1567"/>
                <a:alphaOff val="0"/>
                <a:satMod val="103000"/>
                <a:lumMod val="102000"/>
                <a:tint val="94000"/>
              </a:schemeClr>
            </a:gs>
            <a:gs pos="50000">
              <a:schemeClr val="accent2">
                <a:hueOff val="5458309"/>
                <a:satOff val="21325"/>
                <a:lumOff val="1567"/>
                <a:alphaOff val="0"/>
                <a:satMod val="110000"/>
                <a:lumMod val="100000"/>
                <a:shade val="100000"/>
              </a:schemeClr>
            </a:gs>
            <a:gs pos="100000">
              <a:schemeClr val="accent2">
                <a:hueOff val="5458309"/>
                <a:satOff val="21325"/>
                <a:lumOff val="156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IN" sz="1400" b="1" kern="1200" dirty="0"/>
            <a:t>Hotels: </a:t>
          </a:r>
          <a:r>
            <a:rPr lang="en-IN" sz="1400" kern="1200" dirty="0"/>
            <a:t>Exclusive offer for guest and hotel concierge service including shuttle services.</a:t>
          </a:r>
        </a:p>
      </dsp:txBody>
      <dsp:txXfrm rot="10800000">
        <a:off x="0" y="899423"/>
        <a:ext cx="5600488" cy="588598"/>
      </dsp:txXfrm>
    </dsp:sp>
    <dsp:sp modelId="{49C23EAA-CE22-45F2-A00E-695298B95690}">
      <dsp:nvSpPr>
        <dsp:cNvPr id="0" name=""/>
        <dsp:cNvSpPr/>
      </dsp:nvSpPr>
      <dsp:spPr>
        <a:xfrm rot="10800000">
          <a:off x="0" y="2402"/>
          <a:ext cx="5600488" cy="905856"/>
        </a:xfrm>
        <a:prstGeom prst="upArrowCallout">
          <a:avLst/>
        </a:prstGeom>
        <a:gradFill rotWithShape="0">
          <a:gsLst>
            <a:gs pos="0">
              <a:schemeClr val="accent2">
                <a:hueOff val="6822886"/>
                <a:satOff val="26656"/>
                <a:lumOff val="1959"/>
                <a:alphaOff val="0"/>
                <a:satMod val="103000"/>
                <a:lumMod val="102000"/>
                <a:tint val="94000"/>
              </a:schemeClr>
            </a:gs>
            <a:gs pos="50000">
              <a:schemeClr val="accent2">
                <a:hueOff val="6822886"/>
                <a:satOff val="26656"/>
                <a:lumOff val="1959"/>
                <a:alphaOff val="0"/>
                <a:satMod val="110000"/>
                <a:lumMod val="100000"/>
                <a:shade val="100000"/>
              </a:schemeClr>
            </a:gs>
            <a:gs pos="100000">
              <a:schemeClr val="accent2">
                <a:hueOff val="6822886"/>
                <a:satOff val="26656"/>
                <a:lumOff val="195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IN" sz="1400" b="1" kern="1200" dirty="0"/>
            <a:t>Partnership opportunity</a:t>
          </a:r>
          <a:endParaRPr lang="en-IN" sz="1400" kern="1200" dirty="0"/>
        </a:p>
      </dsp:txBody>
      <dsp:txXfrm rot="10800000">
        <a:off x="0" y="2402"/>
        <a:ext cx="5600488" cy="58859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C02892-43E6-4495-8674-B5D8258FC184}">
      <dsp:nvSpPr>
        <dsp:cNvPr id="0" name=""/>
        <dsp:cNvSpPr/>
      </dsp:nvSpPr>
      <dsp:spPr>
        <a:xfrm>
          <a:off x="2385" y="544289"/>
          <a:ext cx="1434619" cy="46789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IN" sz="1300" b="1" kern="1200"/>
            <a:t>Customer Behavior:</a:t>
          </a:r>
          <a:endParaRPr lang="en-IN" sz="1300" kern="1200"/>
        </a:p>
      </dsp:txBody>
      <dsp:txXfrm>
        <a:off x="2385" y="544289"/>
        <a:ext cx="1434619" cy="467891"/>
      </dsp:txXfrm>
    </dsp:sp>
    <dsp:sp modelId="{B27E30D9-C3E0-419D-A4D2-D6BF298BA993}">
      <dsp:nvSpPr>
        <dsp:cNvPr id="0" name=""/>
        <dsp:cNvSpPr/>
      </dsp:nvSpPr>
      <dsp:spPr>
        <a:xfrm>
          <a:off x="2385" y="1012180"/>
          <a:ext cx="1434619" cy="1462527"/>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IN" sz="1300" kern="1200"/>
            <a:t>Trip frequency, ride preferences, demographics, feedback.</a:t>
          </a:r>
        </a:p>
      </dsp:txBody>
      <dsp:txXfrm>
        <a:off x="2385" y="1012180"/>
        <a:ext cx="1434619" cy="1462527"/>
      </dsp:txXfrm>
    </dsp:sp>
    <dsp:sp modelId="{AA96E917-4D55-47E3-951F-28D5C5D98460}">
      <dsp:nvSpPr>
        <dsp:cNvPr id="0" name=""/>
        <dsp:cNvSpPr/>
      </dsp:nvSpPr>
      <dsp:spPr>
        <a:xfrm>
          <a:off x="1637852" y="544289"/>
          <a:ext cx="1434619" cy="46789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IN" sz="1300" b="1" kern="1200" dirty="0"/>
            <a:t>Operational Efficiency:</a:t>
          </a:r>
          <a:endParaRPr lang="en-IN" sz="1300" kern="1200" dirty="0"/>
        </a:p>
      </dsp:txBody>
      <dsp:txXfrm>
        <a:off x="1637852" y="544289"/>
        <a:ext cx="1434619" cy="467891"/>
      </dsp:txXfrm>
    </dsp:sp>
    <dsp:sp modelId="{B6B8CBD1-ABCC-4B66-BE38-F8C565A6993B}">
      <dsp:nvSpPr>
        <dsp:cNvPr id="0" name=""/>
        <dsp:cNvSpPr/>
      </dsp:nvSpPr>
      <dsp:spPr>
        <a:xfrm>
          <a:off x="1637852" y="1012180"/>
          <a:ext cx="1434619" cy="1462527"/>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IN" sz="1300" kern="1200"/>
            <a:t>Driver performance, fleet utilization, ride cancellations.</a:t>
          </a:r>
        </a:p>
      </dsp:txBody>
      <dsp:txXfrm>
        <a:off x="1637852" y="1012180"/>
        <a:ext cx="1434619" cy="1462527"/>
      </dsp:txXfrm>
    </dsp:sp>
    <dsp:sp modelId="{6CC72D81-C459-404B-92C8-76569B2504A5}">
      <dsp:nvSpPr>
        <dsp:cNvPr id="0" name=""/>
        <dsp:cNvSpPr/>
      </dsp:nvSpPr>
      <dsp:spPr>
        <a:xfrm>
          <a:off x="3273319" y="544289"/>
          <a:ext cx="1434619" cy="46789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IN" sz="1300" b="1" kern="1200" dirty="0"/>
            <a:t>Market Trends:</a:t>
          </a:r>
          <a:endParaRPr lang="en-IN" sz="1300" kern="1200" dirty="0"/>
        </a:p>
      </dsp:txBody>
      <dsp:txXfrm>
        <a:off x="3273319" y="544289"/>
        <a:ext cx="1434619" cy="467891"/>
      </dsp:txXfrm>
    </dsp:sp>
    <dsp:sp modelId="{F3A3DF68-3158-44EA-AA64-3370248DE804}">
      <dsp:nvSpPr>
        <dsp:cNvPr id="0" name=""/>
        <dsp:cNvSpPr/>
      </dsp:nvSpPr>
      <dsp:spPr>
        <a:xfrm>
          <a:off x="3273319" y="1012180"/>
          <a:ext cx="1434619" cy="1462527"/>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IN" sz="1300" kern="1200" dirty="0"/>
            <a:t>Demand patterns, competitor analysis, emerging mobility trends.</a:t>
          </a:r>
        </a:p>
      </dsp:txBody>
      <dsp:txXfrm>
        <a:off x="3273319" y="1012180"/>
        <a:ext cx="1434619" cy="1462527"/>
      </dsp:txXfrm>
    </dsp:sp>
    <dsp:sp modelId="{E24E73A6-C405-45A3-8A0A-7FE65AFE85AA}">
      <dsp:nvSpPr>
        <dsp:cNvPr id="0" name=""/>
        <dsp:cNvSpPr/>
      </dsp:nvSpPr>
      <dsp:spPr>
        <a:xfrm>
          <a:off x="4908786" y="544289"/>
          <a:ext cx="1434619" cy="46789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IN" sz="1300" b="1" kern="1200" dirty="0"/>
            <a:t>Customer Retention:</a:t>
          </a:r>
          <a:endParaRPr lang="en-IN" sz="1300" kern="1200" dirty="0"/>
        </a:p>
      </dsp:txBody>
      <dsp:txXfrm>
        <a:off x="4908786" y="544289"/>
        <a:ext cx="1434619" cy="467891"/>
      </dsp:txXfrm>
    </dsp:sp>
    <dsp:sp modelId="{89FA56FE-7F63-4978-93FC-90D74BF55FB5}">
      <dsp:nvSpPr>
        <dsp:cNvPr id="0" name=""/>
        <dsp:cNvSpPr/>
      </dsp:nvSpPr>
      <dsp:spPr>
        <a:xfrm>
          <a:off x="4908786" y="1012180"/>
          <a:ext cx="1434619" cy="1462527"/>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IN" sz="1300" kern="1200" dirty="0"/>
            <a:t>New passenger sources, loyalty program impact, churn analysis.</a:t>
          </a:r>
        </a:p>
      </dsp:txBody>
      <dsp:txXfrm>
        <a:off x="4908786" y="1012180"/>
        <a:ext cx="1434619" cy="146252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4C7D65-EE50-448B-A591-D5A74B93AB5F}">
      <dsp:nvSpPr>
        <dsp:cNvPr id="0" name=""/>
        <dsp:cNvSpPr/>
      </dsp:nvSpPr>
      <dsp:spPr>
        <a:xfrm>
          <a:off x="0" y="46104"/>
          <a:ext cx="2184723" cy="479700"/>
        </a:xfrm>
        <a:prstGeom prst="roundRect">
          <a:avLst/>
        </a:prstGeom>
        <a:solidFill>
          <a:schemeClr val="accent1">
            <a:shade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IN" sz="2000" b="1" kern="1200" dirty="0"/>
            <a:t>Key Data Areas</a:t>
          </a:r>
        </a:p>
      </dsp:txBody>
      <dsp:txXfrm>
        <a:off x="23417" y="69521"/>
        <a:ext cx="2137889" cy="432866"/>
      </dsp:txXfrm>
    </dsp:sp>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3.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7.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12/22/2024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12/22/2024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3710324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77FF9C-33BC-ED02-62D0-E68955119C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783C49-04FE-2243-3615-9025DD55C1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FD21E7-33DA-DBFB-1FB1-92CD951CB35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C732DC-5353-0A2A-695F-70233E9B0CA2}"/>
              </a:ext>
            </a:extLst>
          </p:cNvPr>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383653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8E1AC3-C9FC-2346-1CC7-0D70897BCC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70E48D-1D23-09F7-5EFA-145DADBA89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570818-F8DD-C540-2098-0037BA9870E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8F2334D-D1A9-1E71-E0A1-7ED4DF968251}"/>
              </a:ext>
            </a:extLst>
          </p:cNvPr>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2015560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F53A6-5903-2327-E7CF-0411625FA0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C56CE9-D0AF-C6FA-B614-0FE89F34E2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3937CD-7E1E-D48D-0A30-8934F87783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A5AC0AA-6FAD-276C-2FE1-5CBC668500D2}"/>
              </a:ext>
            </a:extLst>
          </p:cNvPr>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22993396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diagramData" Target="../diagrams/data3.xml"/><Relationship Id="rId7" Type="http://schemas.microsoft.com/office/2007/relationships/diagramDrawing" Target="../diagrams/drawing3.xml"/><Relationship Id="rId12" Type="http://schemas.microsoft.com/office/2007/relationships/diagramDrawing" Target="../diagrams/drawing4.xml"/><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diagramColors" Target="../diagrams/colors3.xml"/><Relationship Id="rId11" Type="http://schemas.openxmlformats.org/officeDocument/2006/relationships/diagramColors" Target="../diagrams/colors4.xml"/><Relationship Id="rId5" Type="http://schemas.openxmlformats.org/officeDocument/2006/relationships/diagramQuickStyle" Target="../diagrams/quickStyle3.xml"/><Relationship Id="rId10" Type="http://schemas.openxmlformats.org/officeDocument/2006/relationships/diagramQuickStyle" Target="../diagrams/quickStyle4.xml"/><Relationship Id="rId4" Type="http://schemas.openxmlformats.org/officeDocument/2006/relationships/diagramLayout" Target="../diagrams/layout3.xml"/><Relationship Id="rId9" Type="http://schemas.openxmlformats.org/officeDocument/2006/relationships/diagramLayout" Target="../diagrams/layout4.xml"/></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6.xml"/><Relationship Id="rId3" Type="http://schemas.openxmlformats.org/officeDocument/2006/relationships/diagramData" Target="../diagrams/data5.xml"/><Relationship Id="rId7" Type="http://schemas.microsoft.com/office/2007/relationships/diagramDrawing" Target="../diagrams/drawing5.xml"/><Relationship Id="rId12" Type="http://schemas.microsoft.com/office/2007/relationships/diagramDrawing" Target="../diagrams/drawing6.xml"/><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diagramColors" Target="../diagrams/colors5.xml"/><Relationship Id="rId11" Type="http://schemas.openxmlformats.org/officeDocument/2006/relationships/diagramColors" Target="../diagrams/colors6.xml"/><Relationship Id="rId5" Type="http://schemas.openxmlformats.org/officeDocument/2006/relationships/diagramQuickStyle" Target="../diagrams/quickStyle5.xml"/><Relationship Id="rId10" Type="http://schemas.openxmlformats.org/officeDocument/2006/relationships/diagramQuickStyle" Target="../diagrams/quickStyle6.xml"/><Relationship Id="rId4" Type="http://schemas.openxmlformats.org/officeDocument/2006/relationships/diagramLayout" Target="../diagrams/layout5.xml"/><Relationship Id="rId9" Type="http://schemas.openxmlformats.org/officeDocument/2006/relationships/diagramLayout" Target="../diagrams/layout6.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9.xml"/><Relationship Id="rId3" Type="http://schemas.openxmlformats.org/officeDocument/2006/relationships/diagramData" Target="../diagrams/data8.xml"/><Relationship Id="rId7" Type="http://schemas.microsoft.com/office/2007/relationships/diagramDrawing" Target="../diagrams/drawing8.xml"/><Relationship Id="rId12" Type="http://schemas.microsoft.com/office/2007/relationships/diagramDrawing" Target="../diagrams/drawing9.xml"/><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diagramColors" Target="../diagrams/colors8.xml"/><Relationship Id="rId11" Type="http://schemas.openxmlformats.org/officeDocument/2006/relationships/diagramColors" Target="../diagrams/colors9.xml"/><Relationship Id="rId5" Type="http://schemas.openxmlformats.org/officeDocument/2006/relationships/diagramQuickStyle" Target="../diagrams/quickStyle8.xml"/><Relationship Id="rId10" Type="http://schemas.openxmlformats.org/officeDocument/2006/relationships/diagramQuickStyle" Target="../diagrams/quickStyle9.xml"/><Relationship Id="rId4" Type="http://schemas.openxmlformats.org/officeDocument/2006/relationships/diagramLayout" Target="../diagrams/layout8.xml"/><Relationship Id="rId9" Type="http://schemas.openxmlformats.org/officeDocument/2006/relationships/diagramLayout" Target="../diagrams/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4323522" y="660358"/>
            <a:ext cx="7104940" cy="5537284"/>
          </a:xfrm>
        </p:spPr>
        <p:txBody>
          <a:bodyPr>
            <a:normAutofit/>
          </a:bodyPr>
          <a:lstStyle/>
          <a:p>
            <a:r>
              <a:rPr lang="en-US" dirty="0"/>
              <a:t>FUTHER ANALYSIS</a:t>
            </a:r>
            <a:br>
              <a:rPr lang="en-US" dirty="0"/>
            </a:br>
            <a:r>
              <a:rPr lang="en-US" dirty="0"/>
              <a:t>&amp; RECOMMENDATION </a:t>
            </a:r>
            <a:br>
              <a:rPr lang="en-US" dirty="0"/>
            </a:br>
            <a:endParaRPr lang="en-US" dirty="0"/>
          </a:p>
        </p:txBody>
      </p:sp>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13"/>
          </p:nvPr>
        </p:nvPicPr>
        <p:blipFill>
          <a:blip r:embed="rId3"/>
          <a:srcRect l="24936" r="24936"/>
          <a:stretch/>
        </p:blipFill>
        <p:spPr>
          <a:xfrm rot="10800000">
            <a:off x="1" y="761322"/>
            <a:ext cx="4076118" cy="6096678"/>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7789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258416" y="137795"/>
            <a:ext cx="11131827" cy="1343135"/>
          </a:xfrm>
        </p:spPr>
        <p:txBody>
          <a:bodyPr>
            <a:noAutofit/>
          </a:bodyPr>
          <a:lstStyle/>
          <a:p>
            <a:pPr>
              <a:lnSpc>
                <a:spcPct val="100000"/>
              </a:lnSpc>
            </a:pPr>
            <a:r>
              <a:rPr lang="en-US" sz="1600" b="1" dirty="0">
                <a:latin typeface="Arial" panose="020B0604020202020204" pitchFamily="34" charset="0"/>
                <a:cs typeface="Arial" panose="020B0604020202020204" pitchFamily="34" charset="0"/>
              </a:rPr>
              <a:t>Factors Influencing Repeat Passenger Rates </a:t>
            </a:r>
            <a:br>
              <a:rPr lang="en-US" sz="1600" b="1" dirty="0">
                <a:latin typeface="Arial" panose="020B0604020202020204" pitchFamily="34" charset="0"/>
                <a:cs typeface="Arial" panose="020B0604020202020204" pitchFamily="34" charset="0"/>
              </a:rPr>
            </a:br>
            <a:br>
              <a:rPr lang="en-US" sz="1600" b="1"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t>
            </a:r>
            <a:r>
              <a:rPr lang="en-US" sz="1600" cap="none" dirty="0">
                <a:latin typeface="Arial" panose="020B0604020202020204" pitchFamily="34" charset="0"/>
                <a:cs typeface="Arial" panose="020B0604020202020204" pitchFamily="34" charset="0"/>
              </a:rPr>
              <a:t>What factors (such as quality of service, competitive pricing, or city demographics) might contribute to higher or lower repeat passenger rates in different cities? </a:t>
            </a:r>
            <a:br>
              <a:rPr lang="en-US" sz="1600" cap="none" dirty="0">
                <a:latin typeface="Arial" panose="020B0604020202020204" pitchFamily="34" charset="0"/>
                <a:cs typeface="Arial" panose="020B0604020202020204" pitchFamily="34" charset="0"/>
              </a:rPr>
            </a:br>
            <a:r>
              <a:rPr lang="en-US" sz="1600" cap="none" dirty="0">
                <a:latin typeface="Arial" panose="020B0604020202020204" pitchFamily="34" charset="0"/>
                <a:cs typeface="Arial" panose="020B0604020202020204" pitchFamily="34" charset="0"/>
              </a:rPr>
              <a:t>Are there correlations with socioeconomic or lifestyle patterns in these cities?</a:t>
            </a:r>
            <a:br>
              <a:rPr lang="en-IN" sz="1600" cap="none" dirty="0">
                <a:latin typeface="Arial" panose="020B0604020202020204" pitchFamily="34" charset="0"/>
                <a:cs typeface="Arial" panose="020B0604020202020204" pitchFamily="34" charset="0"/>
              </a:rPr>
            </a:br>
            <a:endParaRPr lang="en-US" sz="1600" dirty="0"/>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2</a:t>
            </a:fld>
            <a:endParaRPr lang="en-US" dirty="0"/>
          </a:p>
        </p:txBody>
      </p:sp>
      <p:graphicFrame>
        <p:nvGraphicFramePr>
          <p:cNvPr id="2" name="Content Placeholder 3">
            <a:extLst>
              <a:ext uri="{FF2B5EF4-FFF2-40B4-BE49-F238E27FC236}">
                <a16:creationId xmlns:a16="http://schemas.microsoft.com/office/drawing/2014/main" id="{62D9E273-FB49-B908-E5F1-BDAC90703079}"/>
              </a:ext>
            </a:extLst>
          </p:cNvPr>
          <p:cNvGraphicFramePr>
            <a:graphicFrameLocks noGrp="1"/>
          </p:cNvGraphicFramePr>
          <p:nvPr>
            <p:ph sz="half" idx="14"/>
            <p:extLst>
              <p:ext uri="{D42A27DB-BD31-4B8C-83A1-F6EECF244321}">
                <p14:modId xmlns:p14="http://schemas.microsoft.com/office/powerpoint/2010/main" val="2936041815"/>
              </p:ext>
            </p:extLst>
          </p:nvPr>
        </p:nvGraphicFramePr>
        <p:xfrm>
          <a:off x="109329" y="1683606"/>
          <a:ext cx="7971184" cy="46727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Content Placeholder 3">
            <a:extLst>
              <a:ext uri="{FF2B5EF4-FFF2-40B4-BE49-F238E27FC236}">
                <a16:creationId xmlns:a16="http://schemas.microsoft.com/office/drawing/2014/main" id="{AF3473C3-5A91-BCE4-DDA8-1143201DAD7F}"/>
              </a:ext>
            </a:extLst>
          </p:cNvPr>
          <p:cNvGraphicFramePr>
            <a:graphicFrameLocks/>
          </p:cNvGraphicFramePr>
          <p:nvPr>
            <p:extLst>
              <p:ext uri="{D42A27DB-BD31-4B8C-83A1-F6EECF244321}">
                <p14:modId xmlns:p14="http://schemas.microsoft.com/office/powerpoint/2010/main" val="1006988472"/>
              </p:ext>
            </p:extLst>
          </p:nvPr>
        </p:nvGraphicFramePr>
        <p:xfrm>
          <a:off x="8696738" y="1755913"/>
          <a:ext cx="2355574" cy="460043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4151694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0C883-7528-F9C5-D6FA-15EC059A3021}"/>
              </a:ext>
            </a:extLst>
          </p:cNvPr>
          <p:cNvSpPr>
            <a:spLocks noGrp="1"/>
          </p:cNvSpPr>
          <p:nvPr>
            <p:ph type="title"/>
          </p:nvPr>
        </p:nvSpPr>
        <p:spPr>
          <a:xfrm>
            <a:off x="268357" y="298677"/>
            <a:ext cx="11251094" cy="1176979"/>
          </a:xfrm>
        </p:spPr>
        <p:txBody>
          <a:bodyPr>
            <a:noAutofit/>
          </a:bodyPr>
          <a:lstStyle/>
          <a:p>
            <a:pPr>
              <a:lnSpc>
                <a:spcPct val="150000"/>
              </a:lnSpc>
            </a:pPr>
            <a:r>
              <a:rPr lang="en-US" sz="1400" dirty="0">
                <a:latin typeface="Arial" panose="020B0604020202020204" pitchFamily="34" charset="0"/>
                <a:cs typeface="Arial" panose="020B0604020202020204" pitchFamily="34" charset="0"/>
              </a:rPr>
              <a:t>Tourism vs. Business Demand Impact </a:t>
            </a:r>
            <a:br>
              <a:rPr lang="en-US" sz="1400" b="1" dirty="0">
                <a:latin typeface="Arial" panose="020B0604020202020204" pitchFamily="34" charset="0"/>
                <a:cs typeface="Arial" panose="020B0604020202020204" pitchFamily="34" charset="0"/>
              </a:rPr>
            </a:br>
            <a:r>
              <a:rPr lang="en-US" sz="1400" dirty="0">
                <a:latin typeface="Arial" panose="020B0604020202020204" pitchFamily="34" charset="0"/>
                <a:cs typeface="Arial" panose="020B0604020202020204" pitchFamily="34" charset="0"/>
              </a:rPr>
              <a:t>• </a:t>
            </a:r>
            <a:r>
              <a:rPr lang="en-US" sz="1400" cap="none" dirty="0">
                <a:latin typeface="Arial" panose="020B0604020202020204" pitchFamily="34" charset="0"/>
                <a:cs typeface="Arial" panose="020B0604020202020204" pitchFamily="34" charset="0"/>
              </a:rPr>
              <a:t>How do tourism seasons or local events (festivals, conferences) impact </a:t>
            </a:r>
            <a:r>
              <a:rPr lang="en-US" sz="1400" cap="none" dirty="0" err="1">
                <a:latin typeface="Arial" panose="020B0604020202020204" pitchFamily="34" charset="0"/>
                <a:cs typeface="Arial" panose="020B0604020202020204" pitchFamily="34" charset="0"/>
              </a:rPr>
              <a:t>goodcabs</a:t>
            </a:r>
            <a:r>
              <a:rPr lang="en-US" sz="1400" cap="none" dirty="0">
                <a:latin typeface="Arial" panose="020B0604020202020204" pitchFamily="34" charset="0"/>
                <a:cs typeface="Arial" panose="020B0604020202020204" pitchFamily="34" charset="0"/>
              </a:rPr>
              <a:t>' demand patterns? Would tailoring marketing efforts to these events increase trip volume in tourism-oriented cities?</a:t>
            </a:r>
            <a:endParaRPr lang="en-IN" sz="1400" dirty="0">
              <a:latin typeface="Arial" panose="020B0604020202020204" pitchFamily="34" charset="0"/>
              <a:cs typeface="Arial" panose="020B0604020202020204" pitchFamily="34" charset="0"/>
            </a:endParaRPr>
          </a:p>
        </p:txBody>
      </p:sp>
      <p:graphicFrame>
        <p:nvGraphicFramePr>
          <p:cNvPr id="22" name="Diagram 21">
            <a:extLst>
              <a:ext uri="{FF2B5EF4-FFF2-40B4-BE49-F238E27FC236}">
                <a16:creationId xmlns:a16="http://schemas.microsoft.com/office/drawing/2014/main" id="{0231FDC8-463F-0C72-8A22-BAD33735BFAB}"/>
              </a:ext>
            </a:extLst>
          </p:cNvPr>
          <p:cNvGraphicFramePr/>
          <p:nvPr>
            <p:extLst>
              <p:ext uri="{D42A27DB-BD31-4B8C-83A1-F6EECF244321}">
                <p14:modId xmlns:p14="http://schemas.microsoft.com/office/powerpoint/2010/main" val="2873909740"/>
              </p:ext>
            </p:extLst>
          </p:nvPr>
        </p:nvGraphicFramePr>
        <p:xfrm>
          <a:off x="164337" y="2973110"/>
          <a:ext cx="7121046" cy="2523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3" name="Diagram 22">
            <a:extLst>
              <a:ext uri="{FF2B5EF4-FFF2-40B4-BE49-F238E27FC236}">
                <a16:creationId xmlns:a16="http://schemas.microsoft.com/office/drawing/2014/main" id="{FC7A5FF8-C66F-C8FD-FDC6-9028AD0F037B}"/>
              </a:ext>
            </a:extLst>
          </p:cNvPr>
          <p:cNvGraphicFramePr/>
          <p:nvPr>
            <p:extLst>
              <p:ext uri="{D42A27DB-BD31-4B8C-83A1-F6EECF244321}">
                <p14:modId xmlns:p14="http://schemas.microsoft.com/office/powerpoint/2010/main" val="3933930752"/>
              </p:ext>
            </p:extLst>
          </p:nvPr>
        </p:nvGraphicFramePr>
        <p:xfrm>
          <a:off x="7285383" y="2235801"/>
          <a:ext cx="4989443" cy="432352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4" name="Rectangle: Rounded Corners 23">
            <a:extLst>
              <a:ext uri="{FF2B5EF4-FFF2-40B4-BE49-F238E27FC236}">
                <a16:creationId xmlns:a16="http://schemas.microsoft.com/office/drawing/2014/main" id="{6A155EF8-70D1-FAC7-74A3-96C93591AEC4}"/>
              </a:ext>
            </a:extLst>
          </p:cNvPr>
          <p:cNvSpPr/>
          <p:nvPr/>
        </p:nvSpPr>
        <p:spPr>
          <a:xfrm>
            <a:off x="1924878" y="1674937"/>
            <a:ext cx="4171122" cy="67990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KEY INSIGHTS</a:t>
            </a:r>
            <a:endParaRPr lang="en-IN" sz="2400" b="1" dirty="0"/>
          </a:p>
        </p:txBody>
      </p:sp>
      <p:sp>
        <p:nvSpPr>
          <p:cNvPr id="25" name="Rectangle: Rounded Corners 24">
            <a:extLst>
              <a:ext uri="{FF2B5EF4-FFF2-40B4-BE49-F238E27FC236}">
                <a16:creationId xmlns:a16="http://schemas.microsoft.com/office/drawing/2014/main" id="{5A357111-C9D4-4347-671E-5A44217E76DD}"/>
              </a:ext>
            </a:extLst>
          </p:cNvPr>
          <p:cNvSpPr/>
          <p:nvPr/>
        </p:nvSpPr>
        <p:spPr>
          <a:xfrm>
            <a:off x="8040756" y="1556900"/>
            <a:ext cx="3478695" cy="59765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Marketing Strategies</a:t>
            </a:r>
            <a:endParaRPr lang="en-IN" sz="2400" b="1" dirty="0"/>
          </a:p>
        </p:txBody>
      </p:sp>
    </p:spTree>
    <p:extLst>
      <p:ext uri="{BB962C8B-B14F-4D97-AF65-F5344CB8AC3E}">
        <p14:creationId xmlns:p14="http://schemas.microsoft.com/office/powerpoint/2010/main" val="2390678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C092F4-9968-F563-3ED4-9ECB3DC2F9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C0FAAB-DE2C-2108-AF34-8A7D195FEA12}"/>
              </a:ext>
            </a:extLst>
          </p:cNvPr>
          <p:cNvSpPr>
            <a:spLocks noGrp="1"/>
          </p:cNvSpPr>
          <p:nvPr>
            <p:ph type="title"/>
          </p:nvPr>
        </p:nvSpPr>
        <p:spPr>
          <a:xfrm>
            <a:off x="164337" y="150093"/>
            <a:ext cx="11698355" cy="1325563"/>
          </a:xfrm>
        </p:spPr>
        <p:txBody>
          <a:bodyPr vert="horz" lIns="91440" tIns="45720" rIns="91440" bIns="45720" rtlCol="0" anchor="t" anchorCtr="0">
            <a:noAutofit/>
          </a:bodyPr>
          <a:lstStyle/>
          <a:p>
            <a:pPr>
              <a:lnSpc>
                <a:spcPct val="150000"/>
              </a:lnSpc>
            </a:pPr>
            <a:r>
              <a:rPr lang="en-US" sz="1400" dirty="0">
                <a:latin typeface="Arial" panose="020B0604020202020204" pitchFamily="34" charset="0"/>
                <a:cs typeface="Arial" panose="020B0604020202020204" pitchFamily="34" charset="0"/>
              </a:rPr>
              <a:t>Emerging Mobility Trends and </a:t>
            </a:r>
            <a:r>
              <a:rPr lang="en-US" sz="1400" dirty="0" err="1">
                <a:latin typeface="Arial" panose="020B0604020202020204" pitchFamily="34" charset="0"/>
                <a:cs typeface="Arial" panose="020B0604020202020204" pitchFamily="34" charset="0"/>
              </a:rPr>
              <a:t>Goodcabs</a:t>
            </a:r>
            <a:r>
              <a:rPr lang="en-US" sz="1400" dirty="0">
                <a:latin typeface="Arial" panose="020B0604020202020204" pitchFamily="34" charset="0"/>
                <a:cs typeface="Arial" panose="020B0604020202020204" pitchFamily="34" charset="0"/>
              </a:rPr>
              <a:t> Adaptation </a:t>
            </a:r>
            <a:br>
              <a:rPr lang="en-US" sz="1400" dirty="0">
                <a:latin typeface="Arial" panose="020B0604020202020204" pitchFamily="34" charset="0"/>
                <a:cs typeface="Arial" panose="020B0604020202020204" pitchFamily="34" charset="0"/>
              </a:rPr>
            </a:br>
            <a:r>
              <a:rPr lang="en-US" sz="1400" cap="none" dirty="0">
                <a:latin typeface="Arial" panose="020B0604020202020204" pitchFamily="34" charset="0"/>
                <a:cs typeface="Arial" panose="020B0604020202020204" pitchFamily="34" charset="0"/>
              </a:rPr>
              <a:t>• What emerging mobility trends (such as electric vehicle adoption, green energy use) are impacting the cab service market in tier-2 cities? Should </a:t>
            </a:r>
            <a:r>
              <a:rPr lang="en-US" sz="1400" cap="none" dirty="0" err="1">
                <a:latin typeface="Arial" panose="020B0604020202020204" pitchFamily="34" charset="0"/>
                <a:cs typeface="Arial" panose="020B0604020202020204" pitchFamily="34" charset="0"/>
              </a:rPr>
              <a:t>goodcabs</a:t>
            </a:r>
            <a:r>
              <a:rPr lang="en-US" sz="1400" cap="none" dirty="0">
                <a:latin typeface="Arial" panose="020B0604020202020204" pitchFamily="34" charset="0"/>
                <a:cs typeface="Arial" panose="020B0604020202020204" pitchFamily="34" charset="0"/>
              </a:rPr>
              <a:t> consider integrating electric vehicles or eco-friendly initiatives to stay competitive?</a:t>
            </a:r>
            <a:endParaRPr lang="en-IN" sz="1400" dirty="0">
              <a:latin typeface="Arial" panose="020B0604020202020204" pitchFamily="34" charset="0"/>
              <a:cs typeface="Arial" panose="020B0604020202020204" pitchFamily="34" charset="0"/>
            </a:endParaRPr>
          </a:p>
        </p:txBody>
      </p:sp>
      <p:sp>
        <p:nvSpPr>
          <p:cNvPr id="25" name="Rectangle: Rounded Corners 24">
            <a:extLst>
              <a:ext uri="{FF2B5EF4-FFF2-40B4-BE49-F238E27FC236}">
                <a16:creationId xmlns:a16="http://schemas.microsoft.com/office/drawing/2014/main" id="{8ACA2238-D8C9-710B-D713-DF945D6EF06E}"/>
              </a:ext>
            </a:extLst>
          </p:cNvPr>
          <p:cNvSpPr/>
          <p:nvPr/>
        </p:nvSpPr>
        <p:spPr>
          <a:xfrm>
            <a:off x="7345017" y="1392756"/>
            <a:ext cx="4000840" cy="5228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What </a:t>
            </a:r>
            <a:r>
              <a:rPr lang="en-US" sz="1600" b="1" dirty="0" err="1"/>
              <a:t>Goodcab</a:t>
            </a:r>
            <a:r>
              <a:rPr lang="en-US" sz="1600" b="1" dirty="0"/>
              <a:t> should adopt</a:t>
            </a:r>
            <a:endParaRPr lang="en-IN" sz="1600" b="1" dirty="0"/>
          </a:p>
        </p:txBody>
      </p:sp>
      <p:graphicFrame>
        <p:nvGraphicFramePr>
          <p:cNvPr id="4" name="Diagram 3">
            <a:extLst>
              <a:ext uri="{FF2B5EF4-FFF2-40B4-BE49-F238E27FC236}">
                <a16:creationId xmlns:a16="http://schemas.microsoft.com/office/drawing/2014/main" id="{2DD71AE6-641C-2C05-D1B5-1E223940A872}"/>
              </a:ext>
            </a:extLst>
          </p:cNvPr>
          <p:cNvGraphicFramePr/>
          <p:nvPr>
            <p:extLst>
              <p:ext uri="{D42A27DB-BD31-4B8C-83A1-F6EECF244321}">
                <p14:modId xmlns:p14="http://schemas.microsoft.com/office/powerpoint/2010/main" val="975264890"/>
              </p:ext>
            </p:extLst>
          </p:nvPr>
        </p:nvGraphicFramePr>
        <p:xfrm>
          <a:off x="627481" y="1475656"/>
          <a:ext cx="5302611" cy="47271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 5">
            <a:extLst>
              <a:ext uri="{FF2B5EF4-FFF2-40B4-BE49-F238E27FC236}">
                <a16:creationId xmlns:a16="http://schemas.microsoft.com/office/drawing/2014/main" id="{79DB95AA-B58C-F782-223B-08314410C48D}"/>
              </a:ext>
            </a:extLst>
          </p:cNvPr>
          <p:cNvGraphicFramePr/>
          <p:nvPr>
            <p:extLst>
              <p:ext uri="{D42A27DB-BD31-4B8C-83A1-F6EECF244321}">
                <p14:modId xmlns:p14="http://schemas.microsoft.com/office/powerpoint/2010/main" val="3208348453"/>
              </p:ext>
            </p:extLst>
          </p:nvPr>
        </p:nvGraphicFramePr>
        <p:xfrm>
          <a:off x="7345017" y="1933862"/>
          <a:ext cx="4641574" cy="454218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316397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E79BDD-396E-1562-7A17-10A5A6D7EB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0E1344-BBBA-AAA2-1076-D8564BC29781}"/>
              </a:ext>
            </a:extLst>
          </p:cNvPr>
          <p:cNvSpPr>
            <a:spLocks noGrp="1"/>
          </p:cNvSpPr>
          <p:nvPr>
            <p:ph type="title"/>
          </p:nvPr>
        </p:nvSpPr>
        <p:spPr>
          <a:xfrm>
            <a:off x="164337" y="150093"/>
            <a:ext cx="11698355" cy="1261263"/>
          </a:xfrm>
        </p:spPr>
        <p:txBody>
          <a:bodyPr>
            <a:noAutofit/>
          </a:bodyPr>
          <a:lstStyle/>
          <a:p>
            <a:pPr>
              <a:lnSpc>
                <a:spcPct val="150000"/>
              </a:lnSpc>
            </a:pPr>
            <a:r>
              <a:rPr lang="en-US" sz="1400" b="1" dirty="0">
                <a:latin typeface="Arial" panose="020B0604020202020204" pitchFamily="34" charset="0"/>
                <a:cs typeface="Arial" panose="020B0604020202020204" pitchFamily="34" charset="0"/>
              </a:rPr>
              <a:t>Partnership Opportunities with Local Businesses</a:t>
            </a:r>
            <a:br>
              <a:rPr lang="en-US" sz="1050" b="1" dirty="0">
                <a:latin typeface="Arial" panose="020B0604020202020204" pitchFamily="34" charset="0"/>
                <a:cs typeface="Arial" panose="020B0604020202020204" pitchFamily="34" charset="0"/>
              </a:rPr>
            </a:br>
            <a:r>
              <a:rPr lang="en-US" sz="1100" cap="none" dirty="0">
                <a:latin typeface="Arial" panose="020B0604020202020204" pitchFamily="34" charset="0"/>
                <a:cs typeface="Arial" panose="020B0604020202020204" pitchFamily="34" charset="0"/>
              </a:rPr>
              <a:t>• </a:t>
            </a:r>
            <a:r>
              <a:rPr lang="en-US" sz="1400" cap="none" dirty="0">
                <a:latin typeface="Arial" panose="020B0604020202020204" pitchFamily="34" charset="0"/>
                <a:cs typeface="Arial" panose="020B0604020202020204" pitchFamily="34" charset="0"/>
              </a:rPr>
              <a:t>Are there opportunities for </a:t>
            </a:r>
            <a:r>
              <a:rPr lang="en-US" sz="1400" cap="none" dirty="0" err="1">
                <a:latin typeface="Arial" panose="020B0604020202020204" pitchFamily="34" charset="0"/>
                <a:cs typeface="Arial" panose="020B0604020202020204" pitchFamily="34" charset="0"/>
              </a:rPr>
              <a:t>goodcabs</a:t>
            </a:r>
            <a:r>
              <a:rPr lang="en-US" sz="1400" cap="none" dirty="0">
                <a:latin typeface="Arial" panose="020B0604020202020204" pitchFamily="34" charset="0"/>
                <a:cs typeface="Arial" panose="020B0604020202020204" pitchFamily="34" charset="0"/>
              </a:rPr>
              <a:t> to partner with local businesses (such as hotels, malls, or event venues) to boost demand and improve customer loyalty? Could these partnerships drive more traffic, especially in tourism- heavy or high-footfall areas?</a:t>
            </a:r>
            <a:br>
              <a:rPr lang="en-IN" sz="1200" dirty="0">
                <a:latin typeface="Arial" panose="020B0604020202020204" pitchFamily="34" charset="0"/>
                <a:cs typeface="Arial" panose="020B0604020202020204" pitchFamily="34" charset="0"/>
              </a:rPr>
            </a:br>
            <a:r>
              <a:rPr lang="en-US" sz="1800" b="1" dirty="0">
                <a:latin typeface="Arial" panose="020B0604020202020204" pitchFamily="34" charset="0"/>
                <a:cs typeface="Arial" panose="020B0604020202020204" pitchFamily="34" charset="0"/>
              </a:rPr>
              <a:t> </a:t>
            </a:r>
            <a:endParaRPr lang="en-US" sz="1050" b="1" dirty="0">
              <a:latin typeface="Arial" panose="020B0604020202020204" pitchFamily="34" charset="0"/>
              <a:cs typeface="Arial" panose="020B0604020202020204" pitchFamily="34" charset="0"/>
            </a:endParaRPr>
          </a:p>
        </p:txBody>
      </p:sp>
      <p:graphicFrame>
        <p:nvGraphicFramePr>
          <p:cNvPr id="4" name="Diagram 3">
            <a:extLst>
              <a:ext uri="{FF2B5EF4-FFF2-40B4-BE49-F238E27FC236}">
                <a16:creationId xmlns:a16="http://schemas.microsoft.com/office/drawing/2014/main" id="{16C0BFEC-BE29-ACDD-4B5E-9F791EB94AD4}"/>
              </a:ext>
            </a:extLst>
          </p:cNvPr>
          <p:cNvGraphicFramePr/>
          <p:nvPr>
            <p:extLst>
              <p:ext uri="{D42A27DB-BD31-4B8C-83A1-F6EECF244321}">
                <p14:modId xmlns:p14="http://schemas.microsoft.com/office/powerpoint/2010/main" val="4096075017"/>
              </p:ext>
            </p:extLst>
          </p:nvPr>
        </p:nvGraphicFramePr>
        <p:xfrm>
          <a:off x="186307" y="1477409"/>
          <a:ext cx="5600488" cy="50788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3" name="Group 12">
            <a:extLst>
              <a:ext uri="{FF2B5EF4-FFF2-40B4-BE49-F238E27FC236}">
                <a16:creationId xmlns:a16="http://schemas.microsoft.com/office/drawing/2014/main" id="{8BF594E0-162B-67D9-C5B2-DFA4BD332EDC}"/>
              </a:ext>
            </a:extLst>
          </p:cNvPr>
          <p:cNvGrpSpPr/>
          <p:nvPr/>
        </p:nvGrpSpPr>
        <p:grpSpPr>
          <a:xfrm>
            <a:off x="7272605" y="2216426"/>
            <a:ext cx="4588222" cy="2671501"/>
            <a:chOff x="1261614" y="-21461"/>
            <a:chExt cx="5859431" cy="2544689"/>
          </a:xfrm>
          <a:scene3d>
            <a:camera prst="orthographicFront">
              <a:rot lat="0" lon="0" rev="0"/>
            </a:camera>
            <a:lightRig rig="contrasting" dir="t">
              <a:rot lat="0" lon="0" rev="1200000"/>
            </a:lightRig>
          </a:scene3d>
        </p:grpSpPr>
        <p:sp>
          <p:nvSpPr>
            <p:cNvPr id="24" name="Rectangle 23">
              <a:extLst>
                <a:ext uri="{FF2B5EF4-FFF2-40B4-BE49-F238E27FC236}">
                  <a16:creationId xmlns:a16="http://schemas.microsoft.com/office/drawing/2014/main" id="{C2877E71-DF39-C034-7348-8B6C68065E88}"/>
                </a:ext>
              </a:extLst>
            </p:cNvPr>
            <p:cNvSpPr/>
            <p:nvPr/>
          </p:nvSpPr>
          <p:spPr>
            <a:xfrm>
              <a:off x="1261614" y="0"/>
              <a:ext cx="5859431" cy="2523228"/>
            </a:xfrm>
            <a:prstGeom prst="rect">
              <a:avLst/>
            </a:prstGeom>
            <a:sp3d contourW="19050" prstMaterial="metal">
              <a:bevelT w="88900" h="203200"/>
              <a:bevelB w="165100" h="254000"/>
            </a:sp3d>
          </p:spPr>
          <p:style>
            <a:lnRef idx="0">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6" name="TextBox 25">
              <a:extLst>
                <a:ext uri="{FF2B5EF4-FFF2-40B4-BE49-F238E27FC236}">
                  <a16:creationId xmlns:a16="http://schemas.microsoft.com/office/drawing/2014/main" id="{104DEAEB-CF79-583E-A5B1-E10394425684}"/>
                </a:ext>
              </a:extLst>
            </p:cNvPr>
            <p:cNvSpPr txBox="1"/>
            <p:nvPr/>
          </p:nvSpPr>
          <p:spPr>
            <a:xfrm>
              <a:off x="1261614" y="-21461"/>
              <a:ext cx="5859431" cy="5361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57150" tIns="57150" rIns="57150" bIns="57150" numCol="1" spcCol="1270" anchor="ctr" anchorCtr="0">
              <a:noAutofit/>
            </a:bodyPr>
            <a:lstStyle/>
            <a:p>
              <a:pPr lvl="0"/>
              <a:r>
                <a:rPr lang="en-US" sz="1600" b="1" dirty="0"/>
                <a:t>Increased Trip Volume:</a:t>
              </a:r>
              <a:r>
                <a:rPr lang="en-US" sz="1600" dirty="0"/>
                <a:t> Regular traffic from high-footfall areas.</a:t>
              </a:r>
              <a:endParaRPr lang="en-IN" sz="1600" dirty="0"/>
            </a:p>
          </p:txBody>
        </p:sp>
      </p:grpSp>
      <p:grpSp>
        <p:nvGrpSpPr>
          <p:cNvPr id="14" name="Group 13">
            <a:extLst>
              <a:ext uri="{FF2B5EF4-FFF2-40B4-BE49-F238E27FC236}">
                <a16:creationId xmlns:a16="http://schemas.microsoft.com/office/drawing/2014/main" id="{69F5E582-ACEC-E725-C0BD-247EDFC975C2}"/>
              </a:ext>
            </a:extLst>
          </p:cNvPr>
          <p:cNvGrpSpPr/>
          <p:nvPr/>
        </p:nvGrpSpPr>
        <p:grpSpPr>
          <a:xfrm>
            <a:off x="7272605" y="2892410"/>
            <a:ext cx="4588222" cy="1860881"/>
            <a:chOff x="1261614" y="536186"/>
            <a:chExt cx="5859431" cy="1860881"/>
          </a:xfrm>
          <a:scene3d>
            <a:camera prst="orthographicFront">
              <a:rot lat="0" lon="0" rev="0"/>
            </a:camera>
            <a:lightRig rig="contrasting" dir="t">
              <a:rot lat="0" lon="0" rev="1200000"/>
            </a:lightRig>
          </a:scene3d>
        </p:grpSpPr>
        <p:sp>
          <p:nvSpPr>
            <p:cNvPr id="22" name="Rectangle 21">
              <a:extLst>
                <a:ext uri="{FF2B5EF4-FFF2-40B4-BE49-F238E27FC236}">
                  <a16:creationId xmlns:a16="http://schemas.microsoft.com/office/drawing/2014/main" id="{0B800178-16C8-DC39-EA49-2DBBAD6F1400}"/>
                </a:ext>
              </a:extLst>
            </p:cNvPr>
            <p:cNvSpPr/>
            <p:nvPr/>
          </p:nvSpPr>
          <p:spPr>
            <a:xfrm>
              <a:off x="1261614" y="536186"/>
              <a:ext cx="5859431" cy="1860881"/>
            </a:xfrm>
            <a:prstGeom prst="rect">
              <a:avLst/>
            </a:prstGeom>
            <a:sp3d contourW="19050" prstMaterial="metal">
              <a:bevelT w="88900" h="203200"/>
              <a:bevelB w="165100" h="254000"/>
            </a:sp3d>
          </p:spPr>
          <p:style>
            <a:lnRef idx="0">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3" name="TextBox 22">
              <a:extLst>
                <a:ext uri="{FF2B5EF4-FFF2-40B4-BE49-F238E27FC236}">
                  <a16:creationId xmlns:a16="http://schemas.microsoft.com/office/drawing/2014/main" id="{41049585-2647-0F1D-471D-F77A365CE2C3}"/>
                </a:ext>
              </a:extLst>
            </p:cNvPr>
            <p:cNvSpPr txBox="1"/>
            <p:nvPr/>
          </p:nvSpPr>
          <p:spPr>
            <a:xfrm>
              <a:off x="1261614" y="556206"/>
              <a:ext cx="5859431" cy="5361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57150" tIns="57150" rIns="57150" bIns="57150" numCol="1" spcCol="1270" anchor="ctr" anchorCtr="0">
              <a:noAutofit/>
            </a:bodyPr>
            <a:lstStyle/>
            <a:p>
              <a:pPr lvl="0"/>
              <a:r>
                <a:rPr lang="en-US" sz="1600" b="1" dirty="0"/>
                <a:t>Enhanced Customer Loyalty:</a:t>
              </a:r>
              <a:r>
                <a:rPr lang="en-US" sz="1600" dirty="0"/>
                <a:t> Convenient and exclusive services.</a:t>
              </a:r>
              <a:endParaRPr lang="en-IN" sz="1600" dirty="0"/>
            </a:p>
          </p:txBody>
        </p:sp>
      </p:grpSp>
      <p:grpSp>
        <p:nvGrpSpPr>
          <p:cNvPr id="16" name="Group 15">
            <a:extLst>
              <a:ext uri="{FF2B5EF4-FFF2-40B4-BE49-F238E27FC236}">
                <a16:creationId xmlns:a16="http://schemas.microsoft.com/office/drawing/2014/main" id="{C5E75E13-24F0-3AD3-7BC9-4E627ADB0173}"/>
              </a:ext>
            </a:extLst>
          </p:cNvPr>
          <p:cNvGrpSpPr/>
          <p:nvPr/>
        </p:nvGrpSpPr>
        <p:grpSpPr>
          <a:xfrm>
            <a:off x="7272605" y="3448479"/>
            <a:ext cx="4588222" cy="1198533"/>
            <a:chOff x="1261614" y="1072372"/>
            <a:chExt cx="5859431" cy="1198533"/>
          </a:xfrm>
          <a:scene3d>
            <a:camera prst="orthographicFront">
              <a:rot lat="0" lon="0" rev="0"/>
            </a:camera>
            <a:lightRig rig="contrasting" dir="t">
              <a:rot lat="0" lon="0" rev="1200000"/>
            </a:lightRig>
          </a:scene3d>
        </p:grpSpPr>
        <p:sp>
          <p:nvSpPr>
            <p:cNvPr id="20" name="Rectangle 19">
              <a:extLst>
                <a:ext uri="{FF2B5EF4-FFF2-40B4-BE49-F238E27FC236}">
                  <a16:creationId xmlns:a16="http://schemas.microsoft.com/office/drawing/2014/main" id="{61EB6145-4DE2-D30B-1C59-2788ACDE7B28}"/>
                </a:ext>
              </a:extLst>
            </p:cNvPr>
            <p:cNvSpPr/>
            <p:nvPr/>
          </p:nvSpPr>
          <p:spPr>
            <a:xfrm>
              <a:off x="1261614" y="1072372"/>
              <a:ext cx="5859431" cy="1198533"/>
            </a:xfrm>
            <a:prstGeom prst="rect">
              <a:avLst/>
            </a:prstGeom>
            <a:sp3d contourW="19050" prstMaterial="metal">
              <a:bevelT w="88900" h="203200"/>
              <a:bevelB w="165100" h="254000"/>
            </a:sp3d>
          </p:spPr>
          <p:style>
            <a:lnRef idx="0">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1" name="TextBox 20">
              <a:extLst>
                <a:ext uri="{FF2B5EF4-FFF2-40B4-BE49-F238E27FC236}">
                  <a16:creationId xmlns:a16="http://schemas.microsoft.com/office/drawing/2014/main" id="{4E7DC6EC-65B8-420F-CCA6-A6CBCA6F8969}"/>
                </a:ext>
              </a:extLst>
            </p:cNvPr>
            <p:cNvSpPr txBox="1"/>
            <p:nvPr/>
          </p:nvSpPr>
          <p:spPr>
            <a:xfrm>
              <a:off x="1261614" y="1083309"/>
              <a:ext cx="5859431" cy="5361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57150" tIns="57150" rIns="57150" bIns="57150" numCol="1" spcCol="1270" anchor="ctr" anchorCtr="0">
              <a:noAutofit/>
            </a:bodyPr>
            <a:lstStyle/>
            <a:p>
              <a:pPr lvl="0"/>
              <a:r>
                <a:rPr lang="en-US" sz="1600" b="1" dirty="0"/>
                <a:t>Revenue Growth:</a:t>
              </a:r>
              <a:r>
                <a:rPr lang="en-US" sz="1600" dirty="0"/>
                <a:t> Co-marketing and shared profits.</a:t>
              </a:r>
              <a:endParaRPr lang="en-IN" sz="1600" dirty="0"/>
            </a:p>
          </p:txBody>
        </p:sp>
      </p:grpSp>
      <p:grpSp>
        <p:nvGrpSpPr>
          <p:cNvPr id="17" name="Group 16">
            <a:extLst>
              <a:ext uri="{FF2B5EF4-FFF2-40B4-BE49-F238E27FC236}">
                <a16:creationId xmlns:a16="http://schemas.microsoft.com/office/drawing/2014/main" id="{981A00FD-A070-8913-842B-E58912A8F3CD}"/>
              </a:ext>
            </a:extLst>
          </p:cNvPr>
          <p:cNvGrpSpPr/>
          <p:nvPr/>
        </p:nvGrpSpPr>
        <p:grpSpPr>
          <a:xfrm>
            <a:off x="7272605" y="3995997"/>
            <a:ext cx="4588222" cy="557046"/>
            <a:chOff x="1261614" y="1587698"/>
            <a:chExt cx="5859431" cy="557046"/>
          </a:xfrm>
          <a:scene3d>
            <a:camera prst="orthographicFront">
              <a:rot lat="0" lon="0" rev="0"/>
            </a:camera>
            <a:lightRig rig="contrasting" dir="t">
              <a:rot lat="0" lon="0" rev="1200000"/>
            </a:lightRig>
          </a:scene3d>
        </p:grpSpPr>
        <p:sp>
          <p:nvSpPr>
            <p:cNvPr id="18" name="Rectangle 17">
              <a:extLst>
                <a:ext uri="{FF2B5EF4-FFF2-40B4-BE49-F238E27FC236}">
                  <a16:creationId xmlns:a16="http://schemas.microsoft.com/office/drawing/2014/main" id="{7DE3FBF2-8042-2859-4547-D2AD2EC1FC41}"/>
                </a:ext>
              </a:extLst>
            </p:cNvPr>
            <p:cNvSpPr/>
            <p:nvPr/>
          </p:nvSpPr>
          <p:spPr>
            <a:xfrm>
              <a:off x="1261614" y="1608558"/>
              <a:ext cx="5859431" cy="536186"/>
            </a:xfrm>
            <a:prstGeom prst="rect">
              <a:avLst/>
            </a:prstGeom>
            <a:sp3d contourW="19050" prstMaterial="metal">
              <a:bevelT w="88900" h="203200"/>
              <a:bevelB w="165100" h="254000"/>
            </a:sp3d>
          </p:spPr>
          <p:style>
            <a:lnRef idx="0">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9" name="TextBox 18">
              <a:extLst>
                <a:ext uri="{FF2B5EF4-FFF2-40B4-BE49-F238E27FC236}">
                  <a16:creationId xmlns:a16="http://schemas.microsoft.com/office/drawing/2014/main" id="{77681917-962F-91E3-D60F-6E695D4FAAB0}"/>
                </a:ext>
              </a:extLst>
            </p:cNvPr>
            <p:cNvSpPr txBox="1"/>
            <p:nvPr/>
          </p:nvSpPr>
          <p:spPr>
            <a:xfrm>
              <a:off x="1261614" y="1587698"/>
              <a:ext cx="5859431" cy="5361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57150" tIns="57150" rIns="57150" bIns="57150" numCol="1" spcCol="1270" anchor="ctr" anchorCtr="0">
              <a:noAutofit/>
            </a:bodyPr>
            <a:lstStyle/>
            <a:p>
              <a:pPr lvl="0"/>
              <a:r>
                <a:rPr lang="en-US" sz="1600" b="1" dirty="0"/>
                <a:t>Brand Credibility:</a:t>
              </a:r>
              <a:r>
                <a:rPr lang="en-US" sz="1600" dirty="0"/>
                <a:t> Association with trusted businesses.</a:t>
              </a:r>
              <a:endParaRPr lang="en-IN" sz="1600" dirty="0"/>
            </a:p>
          </p:txBody>
        </p:sp>
      </p:grpSp>
      <p:sp>
        <p:nvSpPr>
          <p:cNvPr id="30" name="Partial Circle 29">
            <a:extLst>
              <a:ext uri="{FF2B5EF4-FFF2-40B4-BE49-F238E27FC236}">
                <a16:creationId xmlns:a16="http://schemas.microsoft.com/office/drawing/2014/main" id="{3BE88E7B-FF65-DA42-1D19-66191809F5FD}"/>
              </a:ext>
            </a:extLst>
          </p:cNvPr>
          <p:cNvSpPr/>
          <p:nvPr/>
        </p:nvSpPr>
        <p:spPr>
          <a:xfrm>
            <a:off x="6096000" y="2216426"/>
            <a:ext cx="2419074" cy="2641565"/>
          </a:xfrm>
          <a:prstGeom prst="pie">
            <a:avLst>
              <a:gd name="adj1" fmla="val 5400000"/>
              <a:gd name="adj2" fmla="val 16200000"/>
            </a:avLst>
          </a:prstGeom>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31" name="Partial Circle 30">
            <a:extLst>
              <a:ext uri="{FF2B5EF4-FFF2-40B4-BE49-F238E27FC236}">
                <a16:creationId xmlns:a16="http://schemas.microsoft.com/office/drawing/2014/main" id="{94FE4A37-9B1E-5E72-42C1-03A514A4D48A}"/>
              </a:ext>
            </a:extLst>
          </p:cNvPr>
          <p:cNvSpPr/>
          <p:nvPr/>
        </p:nvSpPr>
        <p:spPr>
          <a:xfrm>
            <a:off x="6323020" y="2831183"/>
            <a:ext cx="1860881" cy="1860881"/>
          </a:xfrm>
          <a:prstGeom prst="pie">
            <a:avLst>
              <a:gd name="adj1" fmla="val 5400000"/>
              <a:gd name="adj2" fmla="val 16200000"/>
            </a:avLst>
          </a:prstGeom>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32" name="Partial Circle 31">
            <a:extLst>
              <a:ext uri="{FF2B5EF4-FFF2-40B4-BE49-F238E27FC236}">
                <a16:creationId xmlns:a16="http://schemas.microsoft.com/office/drawing/2014/main" id="{3C68707A-9D84-96C6-3062-52F6B2E4784C}"/>
              </a:ext>
            </a:extLst>
          </p:cNvPr>
          <p:cNvSpPr/>
          <p:nvPr/>
        </p:nvSpPr>
        <p:spPr>
          <a:xfrm>
            <a:off x="6654194" y="3367369"/>
            <a:ext cx="1198533" cy="1198533"/>
          </a:xfrm>
          <a:prstGeom prst="pie">
            <a:avLst>
              <a:gd name="adj1" fmla="val 5400000"/>
              <a:gd name="adj2" fmla="val 16200000"/>
            </a:avLst>
          </a:prstGeom>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33" name="Partial Circle 32">
            <a:extLst>
              <a:ext uri="{FF2B5EF4-FFF2-40B4-BE49-F238E27FC236}">
                <a16:creationId xmlns:a16="http://schemas.microsoft.com/office/drawing/2014/main" id="{FE25A586-1B00-3635-F51C-F92BE949D277}"/>
              </a:ext>
            </a:extLst>
          </p:cNvPr>
          <p:cNvSpPr/>
          <p:nvPr/>
        </p:nvSpPr>
        <p:spPr>
          <a:xfrm>
            <a:off x="6985368" y="3903555"/>
            <a:ext cx="536186" cy="536186"/>
          </a:xfrm>
          <a:prstGeom prst="pie">
            <a:avLst>
              <a:gd name="adj1" fmla="val 5400000"/>
              <a:gd name="adj2" fmla="val 16200000"/>
            </a:avLst>
          </a:prstGeom>
          <a:scene3d>
            <a:camera prst="orthographicFront">
              <a:rot lat="0" lon="0" rev="0"/>
            </a:camera>
            <a:lightRig rig="contrasting" dir="t">
              <a:rot lat="0" lon="0" rev="1200000"/>
            </a:lightRig>
          </a:scene3d>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34" name="Rectangle: Rounded Corners 33">
            <a:extLst>
              <a:ext uri="{FF2B5EF4-FFF2-40B4-BE49-F238E27FC236}">
                <a16:creationId xmlns:a16="http://schemas.microsoft.com/office/drawing/2014/main" id="{794C1D56-9AEB-B8E9-5BB0-0D7942DC1A0C}"/>
              </a:ext>
            </a:extLst>
          </p:cNvPr>
          <p:cNvSpPr/>
          <p:nvPr/>
        </p:nvSpPr>
        <p:spPr>
          <a:xfrm>
            <a:off x="7345017" y="1392756"/>
            <a:ext cx="4000840" cy="5228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t>Benefits for </a:t>
            </a:r>
            <a:r>
              <a:rPr lang="en-US" sz="1600" b="1" dirty="0" err="1"/>
              <a:t>Goodcab</a:t>
            </a:r>
            <a:endParaRPr lang="en-IN" sz="1600" b="1" dirty="0"/>
          </a:p>
        </p:txBody>
      </p:sp>
    </p:spTree>
    <p:extLst>
      <p:ext uri="{BB962C8B-B14F-4D97-AF65-F5344CB8AC3E}">
        <p14:creationId xmlns:p14="http://schemas.microsoft.com/office/powerpoint/2010/main" val="3211070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A6BC2D-164D-C02D-F7B6-9595C93DFB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2F31CB-ED91-B79F-C099-772F0CE14283}"/>
              </a:ext>
            </a:extLst>
          </p:cNvPr>
          <p:cNvSpPr>
            <a:spLocks noGrp="1"/>
          </p:cNvSpPr>
          <p:nvPr>
            <p:ph type="title"/>
          </p:nvPr>
        </p:nvSpPr>
        <p:spPr>
          <a:xfrm>
            <a:off x="164337" y="150093"/>
            <a:ext cx="11863326" cy="1132055"/>
          </a:xfrm>
        </p:spPr>
        <p:txBody>
          <a:bodyPr>
            <a:noAutofit/>
          </a:bodyPr>
          <a:lstStyle/>
          <a:p>
            <a:pPr>
              <a:lnSpc>
                <a:spcPct val="150000"/>
              </a:lnSpc>
            </a:pPr>
            <a:r>
              <a:rPr lang="en-US" sz="1400" b="1" dirty="0">
                <a:latin typeface="Arial" panose="020B0604020202020204" pitchFamily="34" charset="0"/>
                <a:cs typeface="Arial" panose="020B0604020202020204" pitchFamily="34" charset="0"/>
              </a:rPr>
              <a:t>Partnership Opportunities with Local Businesses</a:t>
            </a:r>
            <a:br>
              <a:rPr lang="en-US" sz="1400" b="1" dirty="0">
                <a:latin typeface="Arial" panose="020B0604020202020204" pitchFamily="34" charset="0"/>
                <a:cs typeface="Arial" panose="020B0604020202020204" pitchFamily="34" charset="0"/>
              </a:rPr>
            </a:br>
            <a:r>
              <a:rPr lang="en-US" sz="1400" b="1" dirty="0">
                <a:latin typeface="Arial" panose="020B0604020202020204" pitchFamily="34" charset="0"/>
                <a:cs typeface="Arial" panose="020B0604020202020204" pitchFamily="34" charset="0"/>
              </a:rPr>
              <a:t>Data Collection for Enhanced Data-Driven Decisions </a:t>
            </a:r>
            <a:br>
              <a:rPr lang="en-US" sz="1400" b="1" dirty="0">
                <a:latin typeface="Arial" panose="020B0604020202020204" pitchFamily="34" charset="0"/>
                <a:cs typeface="Arial" panose="020B0604020202020204" pitchFamily="34" charset="0"/>
              </a:rPr>
            </a:br>
            <a:br>
              <a:rPr lang="en-US" sz="1050" b="1" cap="none" dirty="0">
                <a:latin typeface="Arial" panose="020B0604020202020204" pitchFamily="34" charset="0"/>
                <a:cs typeface="Arial" panose="020B0604020202020204" pitchFamily="34" charset="0"/>
              </a:rPr>
            </a:br>
            <a:r>
              <a:rPr lang="en-US" sz="1400" b="1" cap="none" dirty="0">
                <a:latin typeface="Arial" panose="020B0604020202020204" pitchFamily="34" charset="0"/>
                <a:cs typeface="Arial" panose="020B0604020202020204" pitchFamily="34" charset="0"/>
              </a:rPr>
              <a:t>T</a:t>
            </a:r>
            <a:r>
              <a:rPr lang="en-US" sz="1400" cap="none" dirty="0">
                <a:latin typeface="Arial" panose="020B0604020202020204" pitchFamily="34" charset="0"/>
                <a:cs typeface="Arial" panose="020B0604020202020204" pitchFamily="34" charset="0"/>
              </a:rPr>
              <a:t>o make </a:t>
            </a:r>
            <a:r>
              <a:rPr lang="en-US" sz="1400" cap="none" dirty="0" err="1">
                <a:latin typeface="Arial" panose="020B0604020202020204" pitchFamily="34" charset="0"/>
                <a:cs typeface="Arial" panose="020B0604020202020204" pitchFamily="34" charset="0"/>
              </a:rPr>
              <a:t>goodcabs</a:t>
            </a:r>
            <a:r>
              <a:rPr lang="en-US" sz="1400" cap="none" dirty="0">
                <a:latin typeface="Arial" panose="020B0604020202020204" pitchFamily="34" charset="0"/>
                <a:cs typeface="Arial" panose="020B0604020202020204" pitchFamily="34" charset="0"/>
              </a:rPr>
              <a:t> more data-driven and improve its performance across key metrics (such as repeat passenger rate, customer satisfaction, new passengers and trip volume), what additional data should </a:t>
            </a:r>
            <a:r>
              <a:rPr lang="en-US" sz="1400" cap="none" dirty="0" err="1">
                <a:latin typeface="Arial" panose="020B0604020202020204" pitchFamily="34" charset="0"/>
                <a:cs typeface="Arial" panose="020B0604020202020204" pitchFamily="34" charset="0"/>
              </a:rPr>
              <a:t>goodcabs</a:t>
            </a:r>
            <a:r>
              <a:rPr lang="en-US" sz="1400" cap="none" dirty="0">
                <a:latin typeface="Arial" panose="020B0604020202020204" pitchFamily="34" charset="0"/>
                <a:cs typeface="Arial" panose="020B0604020202020204" pitchFamily="34" charset="0"/>
              </a:rPr>
              <a:t> collect? Consider data that could provide deeper insights into customer behavior, operational efficiency, and market trends.</a:t>
            </a:r>
            <a:br>
              <a:rPr lang="en-IN" sz="1000" dirty="0">
                <a:latin typeface="Arial" panose="020B0604020202020204" pitchFamily="34" charset="0"/>
                <a:cs typeface="Arial" panose="020B0604020202020204" pitchFamily="34" charset="0"/>
              </a:rPr>
            </a:br>
            <a:endParaRPr lang="en-US" sz="1050" b="1" dirty="0">
              <a:latin typeface="Arial" panose="020B0604020202020204" pitchFamily="34" charset="0"/>
              <a:cs typeface="Arial" panose="020B0604020202020204" pitchFamily="34" charset="0"/>
            </a:endParaRPr>
          </a:p>
        </p:txBody>
      </p:sp>
      <p:graphicFrame>
        <p:nvGraphicFramePr>
          <p:cNvPr id="3" name="Diagram 2">
            <a:extLst>
              <a:ext uri="{FF2B5EF4-FFF2-40B4-BE49-F238E27FC236}">
                <a16:creationId xmlns:a16="http://schemas.microsoft.com/office/drawing/2014/main" id="{8BD61DEA-2546-2655-D374-A20895517879}"/>
              </a:ext>
            </a:extLst>
          </p:cNvPr>
          <p:cNvGraphicFramePr/>
          <p:nvPr>
            <p:extLst>
              <p:ext uri="{D42A27DB-BD31-4B8C-83A1-F6EECF244321}">
                <p14:modId xmlns:p14="http://schemas.microsoft.com/office/powerpoint/2010/main" val="4284395684"/>
              </p:ext>
            </p:extLst>
          </p:nvPr>
        </p:nvGraphicFramePr>
        <p:xfrm>
          <a:off x="164337" y="2429218"/>
          <a:ext cx="6345792" cy="30189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Diagram 4">
            <a:extLst>
              <a:ext uri="{FF2B5EF4-FFF2-40B4-BE49-F238E27FC236}">
                <a16:creationId xmlns:a16="http://schemas.microsoft.com/office/drawing/2014/main" id="{BA28A929-B905-8080-160A-CA9C2806F2E1}"/>
              </a:ext>
            </a:extLst>
          </p:cNvPr>
          <p:cNvGraphicFramePr/>
          <p:nvPr>
            <p:extLst>
              <p:ext uri="{D42A27DB-BD31-4B8C-83A1-F6EECF244321}">
                <p14:modId xmlns:p14="http://schemas.microsoft.com/office/powerpoint/2010/main" val="2801801804"/>
              </p:ext>
            </p:extLst>
          </p:nvPr>
        </p:nvGraphicFramePr>
        <p:xfrm>
          <a:off x="2244871" y="2254076"/>
          <a:ext cx="2184723" cy="67658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8" name="Group 7">
            <a:extLst>
              <a:ext uri="{FF2B5EF4-FFF2-40B4-BE49-F238E27FC236}">
                <a16:creationId xmlns:a16="http://schemas.microsoft.com/office/drawing/2014/main" id="{F22F4EAF-D10A-D09A-A198-2639326CE3CF}"/>
              </a:ext>
            </a:extLst>
          </p:cNvPr>
          <p:cNvGrpSpPr/>
          <p:nvPr/>
        </p:nvGrpSpPr>
        <p:grpSpPr>
          <a:xfrm>
            <a:off x="6969064" y="2280566"/>
            <a:ext cx="5058599" cy="623610"/>
            <a:chOff x="0" y="0"/>
            <a:chExt cx="6863787" cy="623610"/>
          </a:xfrm>
        </p:grpSpPr>
        <p:sp>
          <p:nvSpPr>
            <p:cNvPr id="9" name="Rectangle: Rounded Corners 8">
              <a:extLst>
                <a:ext uri="{FF2B5EF4-FFF2-40B4-BE49-F238E27FC236}">
                  <a16:creationId xmlns:a16="http://schemas.microsoft.com/office/drawing/2014/main" id="{04113E63-1103-E457-B64B-4321E2C89387}"/>
                </a:ext>
              </a:extLst>
            </p:cNvPr>
            <p:cNvSpPr/>
            <p:nvPr/>
          </p:nvSpPr>
          <p:spPr>
            <a:xfrm>
              <a:off x="0" y="0"/>
              <a:ext cx="6863787" cy="623610"/>
            </a:xfrm>
            <a:prstGeom prst="roundRect">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a:lstStyle/>
            <a:p>
              <a:endParaRPr lang="en-IN" dirty="0"/>
            </a:p>
          </p:txBody>
        </p:sp>
        <p:sp>
          <p:nvSpPr>
            <p:cNvPr id="10" name="Rectangle: Rounded Corners 4">
              <a:extLst>
                <a:ext uri="{FF2B5EF4-FFF2-40B4-BE49-F238E27FC236}">
                  <a16:creationId xmlns:a16="http://schemas.microsoft.com/office/drawing/2014/main" id="{B5E2C1B0-1DB5-91AC-4DCD-F860736FBBF0}"/>
                </a:ext>
              </a:extLst>
            </p:cNvPr>
            <p:cNvSpPr txBox="1"/>
            <p:nvPr/>
          </p:nvSpPr>
          <p:spPr>
            <a:xfrm>
              <a:off x="30442" y="30442"/>
              <a:ext cx="6802904" cy="56272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1" kern="1200" dirty="0"/>
                <a:t>Call-to-Action:</a:t>
              </a:r>
              <a:endParaRPr lang="en-IN" sz="2600" kern="1200" dirty="0"/>
            </a:p>
          </p:txBody>
        </p:sp>
      </p:grpSp>
      <p:sp>
        <p:nvSpPr>
          <p:cNvPr id="12" name="TextBox 11">
            <a:extLst>
              <a:ext uri="{FF2B5EF4-FFF2-40B4-BE49-F238E27FC236}">
                <a16:creationId xmlns:a16="http://schemas.microsoft.com/office/drawing/2014/main" id="{73AC68B9-9EBC-57CF-4FE6-D623771788B3}"/>
              </a:ext>
            </a:extLst>
          </p:cNvPr>
          <p:cNvSpPr txBox="1"/>
          <p:nvPr/>
        </p:nvSpPr>
        <p:spPr>
          <a:xfrm>
            <a:off x="6911837" y="3034722"/>
            <a:ext cx="5280163" cy="1477328"/>
          </a:xfrm>
          <a:prstGeom prst="rect">
            <a:avLst/>
          </a:prstGeom>
          <a:noFill/>
        </p:spPr>
        <p:txBody>
          <a:bodyPr wrap="square">
            <a:spAutoFit/>
          </a:bodyPr>
          <a:lstStyle/>
          <a:p>
            <a:pPr marL="285750" lvl="0" indent="-285750">
              <a:buFont typeface="Arial" panose="020B0604020202020204" pitchFamily="34" charset="0"/>
              <a:buChar char="•"/>
            </a:pPr>
            <a:r>
              <a:rPr lang="en-US" dirty="0"/>
              <a:t>Adopt AI-driven analytics and machine learning.</a:t>
            </a:r>
            <a:endParaRPr lang="en-IN" dirty="0"/>
          </a:p>
          <a:p>
            <a:pPr marL="285750" lvl="0" indent="-285750">
              <a:buFont typeface="Arial" panose="020B0604020202020204" pitchFamily="34" charset="0"/>
              <a:buChar char="•"/>
            </a:pPr>
            <a:r>
              <a:rPr lang="en-US" dirty="0"/>
              <a:t>Integrate real-time data from traffic/weather sources.</a:t>
            </a:r>
            <a:endParaRPr lang="en-IN" dirty="0"/>
          </a:p>
          <a:p>
            <a:pPr marL="285750" lvl="0" indent="-285750">
              <a:buFont typeface="Arial" panose="020B0604020202020204" pitchFamily="34" charset="0"/>
              <a:buChar char="•"/>
            </a:pPr>
            <a:r>
              <a:rPr lang="en-US" dirty="0"/>
              <a:t>Maintain data privacy through secure systems.</a:t>
            </a:r>
            <a:endParaRPr lang="en-IN" dirty="0"/>
          </a:p>
        </p:txBody>
      </p:sp>
    </p:spTree>
    <p:extLst>
      <p:ext uri="{BB962C8B-B14F-4D97-AF65-F5344CB8AC3E}">
        <p14:creationId xmlns:p14="http://schemas.microsoft.com/office/powerpoint/2010/main" val="786415462"/>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3.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Colorful abstract pitch deck</Template>
  <TotalTime>176</TotalTime>
  <Words>753</Words>
  <Application>Microsoft Office PowerPoint</Application>
  <PresentationFormat>Widescreen</PresentationFormat>
  <Paragraphs>74</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Avenir Next LT Pro</vt:lpstr>
      <vt:lpstr>Bahnschrift Condensed</vt:lpstr>
      <vt:lpstr>Calibri</vt:lpstr>
      <vt:lpstr>Custom</vt:lpstr>
      <vt:lpstr>FUTHER ANALYSIS &amp; RECOMMENDATION  </vt:lpstr>
      <vt:lpstr>Factors Influencing Repeat Passenger Rates   • What factors (such as quality of service, competitive pricing, or city demographics) might contribute to higher or lower repeat passenger rates in different cities?  Are there correlations with socioeconomic or lifestyle patterns in these cities? </vt:lpstr>
      <vt:lpstr>Tourism vs. Business Demand Impact  • How do tourism seasons or local events (festivals, conferences) impact goodcabs' demand patterns? Would tailoring marketing efforts to these events increase trip volume in tourism-oriented cities?</vt:lpstr>
      <vt:lpstr>Emerging Mobility Trends and Goodcabs Adaptation  • What emerging mobility trends (such as electric vehicle adoption, green energy use) are impacting the cab service market in tier-2 cities? Should goodcabs consider integrating electric vehicles or eco-friendly initiatives to stay competitive?</vt:lpstr>
      <vt:lpstr>Partnership Opportunities with Local Businesses • Are there opportunities for goodcabs to partner with local businesses (such as hotels, malls, or event venues) to boost demand and improve customer loyalty? Could these partnerships drive more traffic, especially in tourism- heavy or high-footfall areas?  </vt:lpstr>
      <vt:lpstr>Partnership Opportunities with Local Businesses Data Collection for Enhanced Data-Driven Decisions   To make goodcabs more data-driven and improve its performance across key metrics (such as repeat passenger rate, customer satisfaction, new passengers and trip volume), what additional data should goodcabs collect? Consider data that could provide deeper insights into customer behavior, operational efficiency, and market trends.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Sourajit Tripathy</dc:creator>
  <cp:lastModifiedBy>Sourajit Tripathy</cp:lastModifiedBy>
  <cp:revision>1</cp:revision>
  <dcterms:created xsi:type="dcterms:W3CDTF">2024-12-21T06:45:03Z</dcterms:created>
  <dcterms:modified xsi:type="dcterms:W3CDTF">2024-12-22T18:36:50Z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